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4"/>
  </p:sldMasterIdLst>
  <p:notesMasterIdLst>
    <p:notesMasterId r:id="rId6"/>
  </p:notesMasterIdLst>
  <p:sldIdLst>
    <p:sldId id="256" r:id="rId5"/>
  </p:sldIdLst>
  <p:sldSz cx="40233600" cy="32918400"/>
  <p:notesSz cx="9296400" cy="70104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2192">
          <p15:clr>
            <a:srgbClr val="000000"/>
          </p15:clr>
        </p15:guide>
        <p15:guide id="2" pos="27504">
          <p15:clr>
            <a:srgbClr val="000000"/>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obin cooper" initials="rc" lastIdx="1" clrIdx="0">
    <p:extLst>
      <p:ext uri="{19B8F6BF-5375-455C-9EA6-DF929625EA0E}">
        <p15:presenceInfo xmlns:p15="http://schemas.microsoft.com/office/powerpoint/2012/main" userId="f69c7695f26dd57f"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DE00D72D-81B7-4DC8-B1B9-49590DD1BD1C}">
  <a:tblStyle styleId="{DE00D72D-81B7-4DC8-B1B9-49590DD1BD1C}"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8082" autoAdjust="0"/>
    <p:restoredTop sz="94660"/>
  </p:normalViewPr>
  <p:slideViewPr>
    <p:cSldViewPr snapToGrid="0">
      <p:cViewPr>
        <p:scale>
          <a:sx n="30" d="100"/>
          <a:sy n="30" d="100"/>
        </p:scale>
        <p:origin x="-825" y="33"/>
      </p:cViewPr>
      <p:guideLst>
        <p:guide orient="horz" pos="12192"/>
        <p:guide pos="2750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commentAuthors" Target="commen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4029075" cy="350837"/>
          </a:xfrm>
          <a:prstGeom prst="rect">
            <a:avLst/>
          </a:prstGeom>
          <a:noFill/>
          <a:ln>
            <a:noFill/>
          </a:ln>
        </p:spPr>
        <p:txBody>
          <a:bodyPr spcFirstLastPara="1" wrap="square" lIns="91425" tIns="45700" rIns="91425" bIns="45700" anchor="t" anchorCtr="0"/>
          <a:lstStyle>
            <a:lvl1pPr marR="0" lvl="0" algn="l" rtl="0">
              <a:lnSpc>
                <a:spcPct val="100000"/>
              </a:lnSpc>
              <a:spcBef>
                <a:spcPts val="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1pPr>
            <a:lvl2pPr marR="0" lvl="1" algn="l" rtl="0">
              <a:lnSpc>
                <a:spcPct val="100000"/>
              </a:lnSpc>
              <a:spcBef>
                <a:spcPts val="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2pPr>
            <a:lvl3pPr marR="0" lvl="2" algn="l" rtl="0">
              <a:lnSpc>
                <a:spcPct val="100000"/>
              </a:lnSpc>
              <a:spcBef>
                <a:spcPts val="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3pPr>
            <a:lvl4pPr marR="0" lvl="3" algn="l" rtl="0">
              <a:lnSpc>
                <a:spcPct val="100000"/>
              </a:lnSpc>
              <a:spcBef>
                <a:spcPts val="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4pPr>
            <a:lvl5pPr marR="0" lvl="4" algn="l" rtl="0">
              <a:lnSpc>
                <a:spcPct val="100000"/>
              </a:lnSpc>
              <a:spcBef>
                <a:spcPts val="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5pPr>
            <a:lvl6pPr marR="0" lvl="5" algn="l" rtl="0">
              <a:lnSpc>
                <a:spcPct val="100000"/>
              </a:lnSpc>
              <a:spcBef>
                <a:spcPts val="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6pPr>
            <a:lvl7pPr marR="0" lvl="6" algn="l" rtl="0">
              <a:lnSpc>
                <a:spcPct val="100000"/>
              </a:lnSpc>
              <a:spcBef>
                <a:spcPts val="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7pPr>
            <a:lvl8pPr marR="0" lvl="7" algn="l" rtl="0">
              <a:lnSpc>
                <a:spcPct val="100000"/>
              </a:lnSpc>
              <a:spcBef>
                <a:spcPts val="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8pPr>
            <a:lvl9pPr marR="0" lvl="8" algn="l" rtl="0">
              <a:lnSpc>
                <a:spcPct val="100000"/>
              </a:lnSpc>
              <a:spcBef>
                <a:spcPts val="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9pPr>
          </a:lstStyle>
          <a:p>
            <a:endParaRPr/>
          </a:p>
        </p:txBody>
      </p:sp>
      <p:sp>
        <p:nvSpPr>
          <p:cNvPr id="4" name="Google Shape;4;n"/>
          <p:cNvSpPr txBox="1">
            <a:spLocks noGrp="1"/>
          </p:cNvSpPr>
          <p:nvPr>
            <p:ph type="dt" idx="10"/>
          </p:nvPr>
        </p:nvSpPr>
        <p:spPr>
          <a:xfrm>
            <a:off x="5265737" y="0"/>
            <a:ext cx="4029075" cy="350837"/>
          </a:xfrm>
          <a:prstGeom prst="rect">
            <a:avLst/>
          </a:prstGeom>
          <a:noFill/>
          <a:ln>
            <a:noFill/>
          </a:ln>
        </p:spPr>
        <p:txBody>
          <a:bodyPr spcFirstLastPara="1" wrap="square" lIns="91425" tIns="45700" rIns="91425" bIns="45700" anchor="t" anchorCtr="0"/>
          <a:lstStyle>
            <a:lvl1pPr marR="0" lvl="0" algn="l" rtl="0">
              <a:lnSpc>
                <a:spcPct val="100000"/>
              </a:lnSpc>
              <a:spcBef>
                <a:spcPts val="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1pPr>
            <a:lvl2pPr marR="0" lvl="1" algn="l" rtl="0">
              <a:lnSpc>
                <a:spcPct val="100000"/>
              </a:lnSpc>
              <a:spcBef>
                <a:spcPts val="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2pPr>
            <a:lvl3pPr marR="0" lvl="2" algn="l" rtl="0">
              <a:lnSpc>
                <a:spcPct val="100000"/>
              </a:lnSpc>
              <a:spcBef>
                <a:spcPts val="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3pPr>
            <a:lvl4pPr marR="0" lvl="3" algn="l" rtl="0">
              <a:lnSpc>
                <a:spcPct val="100000"/>
              </a:lnSpc>
              <a:spcBef>
                <a:spcPts val="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4pPr>
            <a:lvl5pPr marR="0" lvl="4" algn="l" rtl="0">
              <a:lnSpc>
                <a:spcPct val="100000"/>
              </a:lnSpc>
              <a:spcBef>
                <a:spcPts val="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5pPr>
            <a:lvl6pPr marR="0" lvl="5" algn="l" rtl="0">
              <a:lnSpc>
                <a:spcPct val="100000"/>
              </a:lnSpc>
              <a:spcBef>
                <a:spcPts val="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6pPr>
            <a:lvl7pPr marR="0" lvl="6" algn="l" rtl="0">
              <a:lnSpc>
                <a:spcPct val="100000"/>
              </a:lnSpc>
              <a:spcBef>
                <a:spcPts val="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7pPr>
            <a:lvl8pPr marR="0" lvl="7" algn="l" rtl="0">
              <a:lnSpc>
                <a:spcPct val="100000"/>
              </a:lnSpc>
              <a:spcBef>
                <a:spcPts val="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8pPr>
            <a:lvl9pPr marR="0" lvl="8" algn="l" rtl="0">
              <a:lnSpc>
                <a:spcPct val="100000"/>
              </a:lnSpc>
              <a:spcBef>
                <a:spcPts val="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9pPr>
          </a:lstStyle>
          <a:p>
            <a:endParaRPr/>
          </a:p>
        </p:txBody>
      </p:sp>
      <p:sp>
        <p:nvSpPr>
          <p:cNvPr id="5" name="Google Shape;5;n"/>
          <p:cNvSpPr>
            <a:spLocks noGrp="1" noRot="1" noChangeAspect="1"/>
          </p:cNvSpPr>
          <p:nvPr>
            <p:ph type="sldImg" idx="3"/>
          </p:nvPr>
        </p:nvSpPr>
        <p:spPr>
          <a:xfrm>
            <a:off x="3041650" y="525462"/>
            <a:ext cx="3213100" cy="26289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6" name="Google Shape;6;n"/>
          <p:cNvSpPr txBox="1">
            <a:spLocks noGrp="1"/>
          </p:cNvSpPr>
          <p:nvPr>
            <p:ph type="body" idx="1"/>
          </p:nvPr>
        </p:nvSpPr>
        <p:spPr>
          <a:xfrm>
            <a:off x="930275" y="3330575"/>
            <a:ext cx="7435850" cy="3154362"/>
          </a:xfrm>
          <a:prstGeom prst="rect">
            <a:avLst/>
          </a:prstGeom>
          <a:noFill/>
          <a:ln>
            <a:noFill/>
          </a:ln>
        </p:spPr>
        <p:txBody>
          <a:bodyPr spcFirstLastPara="1" wrap="square" lIns="91425" tIns="45700" rIns="91425" bIns="45700" anchor="t" anchorCtr="0"/>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
        <p:nvSpPr>
          <p:cNvPr id="7" name="Google Shape;7;n"/>
          <p:cNvSpPr txBox="1">
            <a:spLocks noGrp="1"/>
          </p:cNvSpPr>
          <p:nvPr>
            <p:ph type="ftr" idx="11"/>
          </p:nvPr>
        </p:nvSpPr>
        <p:spPr>
          <a:xfrm>
            <a:off x="0" y="6657975"/>
            <a:ext cx="4029075" cy="350837"/>
          </a:xfrm>
          <a:prstGeom prst="rect">
            <a:avLst/>
          </a:prstGeom>
          <a:noFill/>
          <a:ln>
            <a:noFill/>
          </a:ln>
        </p:spPr>
        <p:txBody>
          <a:bodyPr spcFirstLastPara="1" wrap="square" lIns="91425" tIns="45700" rIns="91425" bIns="45700" anchor="b" anchorCtr="0"/>
          <a:lstStyle>
            <a:lvl1pPr marR="0" lvl="0" algn="l" rtl="0">
              <a:lnSpc>
                <a:spcPct val="100000"/>
              </a:lnSpc>
              <a:spcBef>
                <a:spcPts val="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1pPr>
            <a:lvl2pPr marR="0" lvl="1" algn="l" rtl="0">
              <a:lnSpc>
                <a:spcPct val="100000"/>
              </a:lnSpc>
              <a:spcBef>
                <a:spcPts val="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2pPr>
            <a:lvl3pPr marR="0" lvl="2" algn="l" rtl="0">
              <a:lnSpc>
                <a:spcPct val="100000"/>
              </a:lnSpc>
              <a:spcBef>
                <a:spcPts val="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3pPr>
            <a:lvl4pPr marR="0" lvl="3" algn="l" rtl="0">
              <a:lnSpc>
                <a:spcPct val="100000"/>
              </a:lnSpc>
              <a:spcBef>
                <a:spcPts val="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4pPr>
            <a:lvl5pPr marR="0" lvl="4" algn="l" rtl="0">
              <a:lnSpc>
                <a:spcPct val="100000"/>
              </a:lnSpc>
              <a:spcBef>
                <a:spcPts val="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5pPr>
            <a:lvl6pPr marR="0" lvl="5" algn="l" rtl="0">
              <a:lnSpc>
                <a:spcPct val="100000"/>
              </a:lnSpc>
              <a:spcBef>
                <a:spcPts val="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6pPr>
            <a:lvl7pPr marR="0" lvl="6" algn="l" rtl="0">
              <a:lnSpc>
                <a:spcPct val="100000"/>
              </a:lnSpc>
              <a:spcBef>
                <a:spcPts val="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7pPr>
            <a:lvl8pPr marR="0" lvl="7" algn="l" rtl="0">
              <a:lnSpc>
                <a:spcPct val="100000"/>
              </a:lnSpc>
              <a:spcBef>
                <a:spcPts val="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8pPr>
            <a:lvl9pPr marR="0" lvl="8" algn="l" rtl="0">
              <a:lnSpc>
                <a:spcPct val="100000"/>
              </a:lnSpc>
              <a:spcBef>
                <a:spcPts val="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9pPr>
          </a:lstStyle>
          <a:p>
            <a:endParaRPr/>
          </a:p>
        </p:txBody>
      </p:sp>
      <p:sp>
        <p:nvSpPr>
          <p:cNvPr id="8" name="Google Shape;8;n"/>
          <p:cNvSpPr txBox="1">
            <a:spLocks noGrp="1"/>
          </p:cNvSpPr>
          <p:nvPr>
            <p:ph type="sldNum" idx="12"/>
          </p:nvPr>
        </p:nvSpPr>
        <p:spPr>
          <a:xfrm>
            <a:off x="5265737" y="6657975"/>
            <a:ext cx="4029075" cy="35083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Times New Roman"/>
              <a:buNone/>
            </a:pPr>
            <a:fld id="{00000000-1234-1234-1234-123412341234}" type="slidenum">
              <a:rPr lang="en-US" sz="1200" b="0" i="0" u="none" strike="noStrike" cap="none">
                <a:solidFill>
                  <a:srgbClr val="000000"/>
                </a:solidFill>
                <a:latin typeface="Times New Roman"/>
                <a:ea typeface="Times New Roman"/>
                <a:cs typeface="Times New Roman"/>
                <a:sym typeface="Times New Roman"/>
              </a:rPr>
              <a:t>‹#›</a:t>
            </a:fld>
            <a:endParaRPr/>
          </a:p>
        </p:txBody>
      </p:sp>
    </p:spTree>
    <p:extLst>
      <p:ext uri="{BB962C8B-B14F-4D97-AF65-F5344CB8AC3E}">
        <p14:creationId xmlns:p14="http://schemas.microsoft.com/office/powerpoint/2010/main" val="183534986"/>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a:spLocks noGrp="1" noRot="1" noChangeAspect="1"/>
          </p:cNvSpPr>
          <p:nvPr>
            <p:ph type="sldImg" idx="2"/>
          </p:nvPr>
        </p:nvSpPr>
        <p:spPr>
          <a:xfrm>
            <a:off x="3041650" y="525463"/>
            <a:ext cx="3213100" cy="26289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86" name="Google Shape;86;p1:notes"/>
          <p:cNvSpPr txBox="1">
            <a:spLocks noGrp="1"/>
          </p:cNvSpPr>
          <p:nvPr>
            <p:ph type="body" idx="1"/>
          </p:nvPr>
        </p:nvSpPr>
        <p:spPr>
          <a:xfrm>
            <a:off x="930275" y="3330575"/>
            <a:ext cx="7435850" cy="3154362"/>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4693882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5"/>
        <p:cNvGrpSpPr/>
        <p:nvPr/>
      </p:nvGrpSpPr>
      <p:grpSpPr>
        <a:xfrm>
          <a:off x="0" y="0"/>
          <a:ext cx="0" cy="0"/>
          <a:chOff x="0" y="0"/>
          <a:chExt cx="0" cy="0"/>
        </a:xfrm>
      </p:grpSpPr>
      <p:sp>
        <p:nvSpPr>
          <p:cNvPr id="16" name="Google Shape;16;p2"/>
          <p:cNvSpPr txBox="1">
            <a:spLocks noGrp="1"/>
          </p:cNvSpPr>
          <p:nvPr>
            <p:ph type="dt" idx="10"/>
          </p:nvPr>
        </p:nvSpPr>
        <p:spPr>
          <a:xfrm>
            <a:off x="3017837" y="29992638"/>
            <a:ext cx="8382000" cy="2193925"/>
          </a:xfrm>
          <a:prstGeom prst="rect">
            <a:avLst/>
          </a:prstGeom>
          <a:noFill/>
          <a:ln>
            <a:noFill/>
          </a:ln>
        </p:spPr>
        <p:txBody>
          <a:bodyPr spcFirstLastPara="1" wrap="square" lIns="470250" tIns="235125" rIns="470250" bIns="235125" anchor="t" anchorCtr="0"/>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 name="Google Shape;17;p2"/>
          <p:cNvSpPr txBox="1">
            <a:spLocks noGrp="1"/>
          </p:cNvSpPr>
          <p:nvPr>
            <p:ph type="ftr" idx="11"/>
          </p:nvPr>
        </p:nvSpPr>
        <p:spPr>
          <a:xfrm>
            <a:off x="13746163" y="29992638"/>
            <a:ext cx="12741275" cy="2193925"/>
          </a:xfrm>
          <a:prstGeom prst="rect">
            <a:avLst/>
          </a:prstGeom>
          <a:noFill/>
          <a:ln>
            <a:noFill/>
          </a:ln>
        </p:spPr>
        <p:txBody>
          <a:bodyPr spcFirstLastPara="1" wrap="square" lIns="470250" tIns="235125" rIns="470250" bIns="235125" anchor="t" anchorCtr="0"/>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8" name="Google Shape;18;p2"/>
          <p:cNvSpPr txBox="1">
            <a:spLocks noGrp="1"/>
          </p:cNvSpPr>
          <p:nvPr>
            <p:ph type="sldNum" idx="12"/>
          </p:nvPr>
        </p:nvSpPr>
        <p:spPr>
          <a:xfrm>
            <a:off x="28833763" y="29992638"/>
            <a:ext cx="8382000" cy="2193925"/>
          </a:xfrm>
          <a:prstGeom prst="rect">
            <a:avLst/>
          </a:prstGeom>
          <a:noFill/>
          <a:ln>
            <a:noFill/>
          </a:ln>
        </p:spPr>
        <p:txBody>
          <a:bodyPr spcFirstLastPara="1" wrap="square" lIns="470250" tIns="235125" rIns="470250" bIns="235125" anchor="t" anchorCtr="0">
            <a:noAutofit/>
          </a:bodyPr>
          <a:lstStyle>
            <a:lvl1pPr marL="0" marR="0" lvl="0" indent="0" algn="r">
              <a:lnSpc>
                <a:spcPct val="100000"/>
              </a:lnSpc>
              <a:spcBef>
                <a:spcPts val="0"/>
              </a:spcBef>
              <a:spcAft>
                <a:spcPts val="0"/>
              </a:spcAft>
              <a:buClr>
                <a:schemeClr val="dk1"/>
              </a:buClr>
              <a:buSzPts val="7200"/>
              <a:buFont typeface="Times New Roman"/>
              <a:buNone/>
              <a:defRPr sz="7200" b="0" i="0" u="none" strike="noStrike" cap="none">
                <a:solidFill>
                  <a:schemeClr val="dk1"/>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chemeClr val="dk1"/>
              </a:buClr>
              <a:buSzPts val="7200"/>
              <a:buFont typeface="Times New Roman"/>
              <a:buNone/>
              <a:defRPr sz="7200" b="0" i="0" u="none" strike="noStrike" cap="none">
                <a:solidFill>
                  <a:schemeClr val="dk1"/>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chemeClr val="dk1"/>
              </a:buClr>
              <a:buSzPts val="7200"/>
              <a:buFont typeface="Times New Roman"/>
              <a:buNone/>
              <a:defRPr sz="7200" b="0" i="0" u="none" strike="noStrike" cap="none">
                <a:solidFill>
                  <a:schemeClr val="dk1"/>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chemeClr val="dk1"/>
              </a:buClr>
              <a:buSzPts val="7200"/>
              <a:buFont typeface="Times New Roman"/>
              <a:buNone/>
              <a:defRPr sz="7200" b="0" i="0" u="none" strike="noStrike" cap="none">
                <a:solidFill>
                  <a:schemeClr val="dk1"/>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chemeClr val="dk1"/>
              </a:buClr>
              <a:buSzPts val="7200"/>
              <a:buFont typeface="Times New Roman"/>
              <a:buNone/>
              <a:defRPr sz="7200" b="0" i="0" u="none" strike="noStrike" cap="none">
                <a:solidFill>
                  <a:schemeClr val="dk1"/>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chemeClr val="dk1"/>
              </a:buClr>
              <a:buSzPts val="7200"/>
              <a:buFont typeface="Times New Roman"/>
              <a:buNone/>
              <a:defRPr sz="7200" b="0" i="0" u="none" strike="noStrike" cap="none">
                <a:solidFill>
                  <a:schemeClr val="dk1"/>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chemeClr val="dk1"/>
              </a:buClr>
              <a:buSzPts val="7200"/>
              <a:buFont typeface="Times New Roman"/>
              <a:buNone/>
              <a:defRPr sz="7200" b="0" i="0" u="none" strike="noStrike" cap="none">
                <a:solidFill>
                  <a:schemeClr val="dk1"/>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chemeClr val="dk1"/>
              </a:buClr>
              <a:buSzPts val="7200"/>
              <a:buFont typeface="Times New Roman"/>
              <a:buNone/>
              <a:defRPr sz="7200" b="0" i="0" u="none" strike="noStrike" cap="none">
                <a:solidFill>
                  <a:schemeClr val="dk1"/>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chemeClr val="dk1"/>
              </a:buClr>
              <a:buSzPts val="7200"/>
              <a:buFont typeface="Times New Roman"/>
              <a:buNone/>
              <a:defRPr sz="7200" b="0" i="0" u="none" strike="noStrike" cap="none">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72"/>
        <p:cNvGrpSpPr/>
        <p:nvPr/>
      </p:nvGrpSpPr>
      <p:grpSpPr>
        <a:xfrm>
          <a:off x="0" y="0"/>
          <a:ext cx="0" cy="0"/>
          <a:chOff x="0" y="0"/>
          <a:chExt cx="0" cy="0"/>
        </a:xfrm>
      </p:grpSpPr>
      <p:sp>
        <p:nvSpPr>
          <p:cNvPr id="73" name="Google Shape;73;p11"/>
          <p:cNvSpPr txBox="1">
            <a:spLocks noGrp="1"/>
          </p:cNvSpPr>
          <p:nvPr>
            <p:ph type="title"/>
          </p:nvPr>
        </p:nvSpPr>
        <p:spPr>
          <a:xfrm>
            <a:off x="3017837" y="2925762"/>
            <a:ext cx="34197925" cy="5486400"/>
          </a:xfrm>
          <a:prstGeom prst="rect">
            <a:avLst/>
          </a:prstGeom>
          <a:noFill/>
          <a:ln>
            <a:noFill/>
          </a:ln>
        </p:spPr>
        <p:txBody>
          <a:bodyPr spcFirstLastPara="1" wrap="square" lIns="470250" tIns="235125" rIns="470250" bIns="235125" anchor="ctr" anchorCtr="0"/>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74" name="Google Shape;74;p11"/>
          <p:cNvSpPr txBox="1">
            <a:spLocks noGrp="1"/>
          </p:cNvSpPr>
          <p:nvPr>
            <p:ph type="body" idx="1"/>
          </p:nvPr>
        </p:nvSpPr>
        <p:spPr>
          <a:xfrm>
            <a:off x="3017837" y="9509125"/>
            <a:ext cx="34197925" cy="19751676"/>
          </a:xfrm>
          <a:prstGeom prst="rect">
            <a:avLst/>
          </a:prstGeom>
          <a:noFill/>
          <a:ln>
            <a:noFill/>
          </a:ln>
        </p:spPr>
        <p:txBody>
          <a:bodyPr spcFirstLastPara="1" wrap="square" lIns="470250" tIns="235125" rIns="470250" bIns="235125" anchor="t" anchorCtr="0"/>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5" name="Google Shape;75;p11"/>
          <p:cNvSpPr txBox="1">
            <a:spLocks noGrp="1"/>
          </p:cNvSpPr>
          <p:nvPr>
            <p:ph type="dt" idx="10"/>
          </p:nvPr>
        </p:nvSpPr>
        <p:spPr>
          <a:xfrm>
            <a:off x="3017837" y="29992638"/>
            <a:ext cx="8382000" cy="2193925"/>
          </a:xfrm>
          <a:prstGeom prst="rect">
            <a:avLst/>
          </a:prstGeom>
          <a:noFill/>
          <a:ln>
            <a:noFill/>
          </a:ln>
        </p:spPr>
        <p:txBody>
          <a:bodyPr spcFirstLastPara="1" wrap="square" lIns="470250" tIns="235125" rIns="470250" bIns="235125" anchor="t" anchorCtr="0"/>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11"/>
          <p:cNvSpPr txBox="1">
            <a:spLocks noGrp="1"/>
          </p:cNvSpPr>
          <p:nvPr>
            <p:ph type="ftr" idx="11"/>
          </p:nvPr>
        </p:nvSpPr>
        <p:spPr>
          <a:xfrm>
            <a:off x="13746163" y="29992638"/>
            <a:ext cx="12741275" cy="2193925"/>
          </a:xfrm>
          <a:prstGeom prst="rect">
            <a:avLst/>
          </a:prstGeom>
          <a:noFill/>
          <a:ln>
            <a:noFill/>
          </a:ln>
        </p:spPr>
        <p:txBody>
          <a:bodyPr spcFirstLastPara="1" wrap="square" lIns="470250" tIns="235125" rIns="470250" bIns="235125" anchor="t" anchorCtr="0"/>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7" name="Google Shape;77;p11"/>
          <p:cNvSpPr txBox="1">
            <a:spLocks noGrp="1"/>
          </p:cNvSpPr>
          <p:nvPr>
            <p:ph type="sldNum" idx="12"/>
          </p:nvPr>
        </p:nvSpPr>
        <p:spPr>
          <a:xfrm>
            <a:off x="28833763" y="29992638"/>
            <a:ext cx="8382000" cy="2193925"/>
          </a:xfrm>
          <a:prstGeom prst="rect">
            <a:avLst/>
          </a:prstGeom>
          <a:noFill/>
          <a:ln>
            <a:noFill/>
          </a:ln>
        </p:spPr>
        <p:txBody>
          <a:bodyPr spcFirstLastPara="1" wrap="square" lIns="470250" tIns="235125" rIns="470250" bIns="235125" anchor="t" anchorCtr="0">
            <a:noAutofit/>
          </a:bodyPr>
          <a:lstStyle>
            <a:lvl1pPr marL="0" marR="0" lvl="0" indent="0" algn="r">
              <a:lnSpc>
                <a:spcPct val="100000"/>
              </a:lnSpc>
              <a:spcBef>
                <a:spcPts val="0"/>
              </a:spcBef>
              <a:spcAft>
                <a:spcPts val="0"/>
              </a:spcAft>
              <a:buClr>
                <a:schemeClr val="dk1"/>
              </a:buClr>
              <a:buSzPts val="7200"/>
              <a:buFont typeface="Times New Roman"/>
              <a:buNone/>
              <a:defRPr sz="7200" b="0" i="0" u="none">
                <a:solidFill>
                  <a:schemeClr val="dk1"/>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chemeClr val="dk1"/>
              </a:buClr>
              <a:buSzPts val="7200"/>
              <a:buFont typeface="Times New Roman"/>
              <a:buNone/>
              <a:defRPr sz="7200" b="0" i="0" u="none">
                <a:solidFill>
                  <a:schemeClr val="dk1"/>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chemeClr val="dk1"/>
              </a:buClr>
              <a:buSzPts val="7200"/>
              <a:buFont typeface="Times New Roman"/>
              <a:buNone/>
              <a:defRPr sz="7200" b="0" i="0" u="none">
                <a:solidFill>
                  <a:schemeClr val="dk1"/>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chemeClr val="dk1"/>
              </a:buClr>
              <a:buSzPts val="7200"/>
              <a:buFont typeface="Times New Roman"/>
              <a:buNone/>
              <a:defRPr sz="7200" b="0" i="0" u="none">
                <a:solidFill>
                  <a:schemeClr val="dk1"/>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chemeClr val="dk1"/>
              </a:buClr>
              <a:buSzPts val="7200"/>
              <a:buFont typeface="Times New Roman"/>
              <a:buNone/>
              <a:defRPr sz="7200" b="0" i="0" u="none">
                <a:solidFill>
                  <a:schemeClr val="dk1"/>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chemeClr val="dk1"/>
              </a:buClr>
              <a:buSzPts val="7200"/>
              <a:buFont typeface="Times New Roman"/>
              <a:buNone/>
              <a:defRPr sz="7200" b="0" i="0" u="none">
                <a:solidFill>
                  <a:schemeClr val="dk1"/>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chemeClr val="dk1"/>
              </a:buClr>
              <a:buSzPts val="7200"/>
              <a:buFont typeface="Times New Roman"/>
              <a:buNone/>
              <a:defRPr sz="7200" b="0" i="0" u="none">
                <a:solidFill>
                  <a:schemeClr val="dk1"/>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chemeClr val="dk1"/>
              </a:buClr>
              <a:buSzPts val="7200"/>
              <a:buFont typeface="Times New Roman"/>
              <a:buNone/>
              <a:defRPr sz="7200" b="0" i="0" u="none">
                <a:solidFill>
                  <a:schemeClr val="dk1"/>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chemeClr val="dk1"/>
              </a:buClr>
              <a:buSzPts val="7200"/>
              <a:buFont typeface="Times New Roman"/>
              <a:buNone/>
              <a:defRPr sz="7200" b="0" i="0" u="none">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78"/>
        <p:cNvGrpSpPr/>
        <p:nvPr/>
      </p:nvGrpSpPr>
      <p:grpSpPr>
        <a:xfrm>
          <a:off x="0" y="0"/>
          <a:ext cx="0" cy="0"/>
          <a:chOff x="0" y="0"/>
          <a:chExt cx="0" cy="0"/>
        </a:xfrm>
      </p:grpSpPr>
      <p:sp>
        <p:nvSpPr>
          <p:cNvPr id="79" name="Google Shape;79;p12"/>
          <p:cNvSpPr txBox="1">
            <a:spLocks noGrp="1"/>
          </p:cNvSpPr>
          <p:nvPr>
            <p:ph type="ctrTitle"/>
          </p:nvPr>
        </p:nvSpPr>
        <p:spPr>
          <a:xfrm>
            <a:off x="3017782" y="10226675"/>
            <a:ext cx="34198042" cy="7054850"/>
          </a:xfrm>
          <a:prstGeom prst="rect">
            <a:avLst/>
          </a:prstGeom>
          <a:noFill/>
          <a:ln>
            <a:noFill/>
          </a:ln>
        </p:spPr>
        <p:txBody>
          <a:bodyPr spcFirstLastPara="1" wrap="square" lIns="470250" tIns="235125" rIns="470250" bIns="235125" anchor="ctr" anchorCtr="0"/>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80" name="Google Shape;80;p12"/>
          <p:cNvSpPr txBox="1">
            <a:spLocks noGrp="1"/>
          </p:cNvSpPr>
          <p:nvPr>
            <p:ph type="subTitle" idx="1"/>
          </p:nvPr>
        </p:nvSpPr>
        <p:spPr>
          <a:xfrm>
            <a:off x="6035561" y="18653127"/>
            <a:ext cx="28162485" cy="8413750"/>
          </a:xfrm>
          <a:prstGeom prst="rect">
            <a:avLst/>
          </a:prstGeom>
          <a:noFill/>
          <a:ln>
            <a:noFill/>
          </a:ln>
        </p:spPr>
        <p:txBody>
          <a:bodyPr spcFirstLastPara="1" wrap="square" lIns="470250" tIns="235125" rIns="470250" bIns="235125" anchor="t" anchorCtr="0"/>
          <a:lstStyle>
            <a:lvl1pPr lvl="0" algn="ctr">
              <a:spcBef>
                <a:spcPts val="3300"/>
              </a:spcBef>
              <a:spcAft>
                <a:spcPts val="0"/>
              </a:spcAft>
              <a:buClr>
                <a:schemeClr val="dk1"/>
              </a:buClr>
              <a:buSzPts val="16500"/>
              <a:buFont typeface="Times New Roman"/>
              <a:buNone/>
              <a:defRPr/>
            </a:lvl1pPr>
            <a:lvl2pPr lvl="1" algn="ctr">
              <a:spcBef>
                <a:spcPts val="2880"/>
              </a:spcBef>
              <a:spcAft>
                <a:spcPts val="0"/>
              </a:spcAft>
              <a:buClr>
                <a:schemeClr val="dk1"/>
              </a:buClr>
              <a:buSzPts val="14400"/>
              <a:buFont typeface="Times New Roman"/>
              <a:buNone/>
              <a:defRPr/>
            </a:lvl2pPr>
            <a:lvl3pPr lvl="2" algn="ctr">
              <a:spcBef>
                <a:spcPts val="2460"/>
              </a:spcBef>
              <a:spcAft>
                <a:spcPts val="0"/>
              </a:spcAft>
              <a:buClr>
                <a:schemeClr val="dk1"/>
              </a:buClr>
              <a:buSzPts val="12300"/>
              <a:buFont typeface="Times New Roman"/>
              <a:buNone/>
              <a:defRPr/>
            </a:lvl3pPr>
            <a:lvl4pPr lvl="3" algn="ctr">
              <a:spcBef>
                <a:spcPts val="2060"/>
              </a:spcBef>
              <a:spcAft>
                <a:spcPts val="0"/>
              </a:spcAft>
              <a:buClr>
                <a:schemeClr val="dk1"/>
              </a:buClr>
              <a:buSzPts val="10300"/>
              <a:buFont typeface="Times New Roman"/>
              <a:buNone/>
              <a:defRPr/>
            </a:lvl4pPr>
            <a:lvl5pPr lvl="4" algn="ctr">
              <a:spcBef>
                <a:spcPts val="2060"/>
              </a:spcBef>
              <a:spcAft>
                <a:spcPts val="0"/>
              </a:spcAft>
              <a:buClr>
                <a:schemeClr val="dk1"/>
              </a:buClr>
              <a:buSzPts val="10300"/>
              <a:buFont typeface="Times New Roman"/>
              <a:buNone/>
              <a:defRPr/>
            </a:lvl5pPr>
            <a:lvl6pPr lvl="5" algn="ctr">
              <a:spcBef>
                <a:spcPts val="2060"/>
              </a:spcBef>
              <a:spcAft>
                <a:spcPts val="0"/>
              </a:spcAft>
              <a:buClr>
                <a:schemeClr val="dk1"/>
              </a:buClr>
              <a:buSzPts val="10301"/>
              <a:buFont typeface="Times New Roman"/>
              <a:buNone/>
              <a:defRPr/>
            </a:lvl6pPr>
            <a:lvl7pPr lvl="6" algn="ctr">
              <a:spcBef>
                <a:spcPts val="2060"/>
              </a:spcBef>
              <a:spcAft>
                <a:spcPts val="0"/>
              </a:spcAft>
              <a:buClr>
                <a:schemeClr val="dk1"/>
              </a:buClr>
              <a:buSzPts val="10301"/>
              <a:buFont typeface="Times New Roman"/>
              <a:buNone/>
              <a:defRPr/>
            </a:lvl7pPr>
            <a:lvl8pPr lvl="7" algn="ctr">
              <a:spcBef>
                <a:spcPts val="2060"/>
              </a:spcBef>
              <a:spcAft>
                <a:spcPts val="0"/>
              </a:spcAft>
              <a:buClr>
                <a:schemeClr val="dk1"/>
              </a:buClr>
              <a:buSzPts val="10301"/>
              <a:buFont typeface="Times New Roman"/>
              <a:buNone/>
              <a:defRPr/>
            </a:lvl8pPr>
            <a:lvl9pPr lvl="8" algn="ctr">
              <a:spcBef>
                <a:spcPts val="2060"/>
              </a:spcBef>
              <a:spcAft>
                <a:spcPts val="0"/>
              </a:spcAft>
              <a:buClr>
                <a:schemeClr val="dk1"/>
              </a:buClr>
              <a:buSzPts val="10301"/>
              <a:buFont typeface="Times New Roman"/>
              <a:buNone/>
              <a:defRPr/>
            </a:lvl9pPr>
          </a:lstStyle>
          <a:p>
            <a:endParaRPr/>
          </a:p>
        </p:txBody>
      </p:sp>
      <p:sp>
        <p:nvSpPr>
          <p:cNvPr id="81" name="Google Shape;81;p12"/>
          <p:cNvSpPr txBox="1">
            <a:spLocks noGrp="1"/>
          </p:cNvSpPr>
          <p:nvPr>
            <p:ph type="dt" idx="10"/>
          </p:nvPr>
        </p:nvSpPr>
        <p:spPr>
          <a:xfrm>
            <a:off x="3017837" y="29992638"/>
            <a:ext cx="8382000" cy="2193925"/>
          </a:xfrm>
          <a:prstGeom prst="rect">
            <a:avLst/>
          </a:prstGeom>
          <a:noFill/>
          <a:ln>
            <a:noFill/>
          </a:ln>
        </p:spPr>
        <p:txBody>
          <a:bodyPr spcFirstLastPara="1" wrap="square" lIns="470250" tIns="235125" rIns="470250" bIns="235125" anchor="t" anchorCtr="0"/>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2" name="Google Shape;82;p12"/>
          <p:cNvSpPr txBox="1">
            <a:spLocks noGrp="1"/>
          </p:cNvSpPr>
          <p:nvPr>
            <p:ph type="ftr" idx="11"/>
          </p:nvPr>
        </p:nvSpPr>
        <p:spPr>
          <a:xfrm>
            <a:off x="13746163" y="29992638"/>
            <a:ext cx="12741275" cy="2193925"/>
          </a:xfrm>
          <a:prstGeom prst="rect">
            <a:avLst/>
          </a:prstGeom>
          <a:noFill/>
          <a:ln>
            <a:noFill/>
          </a:ln>
        </p:spPr>
        <p:txBody>
          <a:bodyPr spcFirstLastPara="1" wrap="square" lIns="470250" tIns="235125" rIns="470250" bIns="235125" anchor="t" anchorCtr="0"/>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3" name="Google Shape;83;p12"/>
          <p:cNvSpPr txBox="1">
            <a:spLocks noGrp="1"/>
          </p:cNvSpPr>
          <p:nvPr>
            <p:ph type="sldNum" idx="12"/>
          </p:nvPr>
        </p:nvSpPr>
        <p:spPr>
          <a:xfrm>
            <a:off x="28833763" y="29992638"/>
            <a:ext cx="8382000" cy="2193925"/>
          </a:xfrm>
          <a:prstGeom prst="rect">
            <a:avLst/>
          </a:prstGeom>
          <a:noFill/>
          <a:ln>
            <a:noFill/>
          </a:ln>
        </p:spPr>
        <p:txBody>
          <a:bodyPr spcFirstLastPara="1" wrap="square" lIns="470250" tIns="235125" rIns="470250" bIns="235125" anchor="t" anchorCtr="0">
            <a:noAutofit/>
          </a:bodyPr>
          <a:lstStyle>
            <a:lvl1pPr marL="0" marR="0" lvl="0" indent="0" algn="r">
              <a:lnSpc>
                <a:spcPct val="100000"/>
              </a:lnSpc>
              <a:spcBef>
                <a:spcPts val="0"/>
              </a:spcBef>
              <a:spcAft>
                <a:spcPts val="0"/>
              </a:spcAft>
              <a:buClr>
                <a:schemeClr val="dk1"/>
              </a:buClr>
              <a:buSzPts val="7200"/>
              <a:buFont typeface="Times New Roman"/>
              <a:buNone/>
              <a:defRPr sz="7200" b="0" i="0" u="none">
                <a:solidFill>
                  <a:schemeClr val="dk1"/>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chemeClr val="dk1"/>
              </a:buClr>
              <a:buSzPts val="7200"/>
              <a:buFont typeface="Times New Roman"/>
              <a:buNone/>
              <a:defRPr sz="7200" b="0" i="0" u="none">
                <a:solidFill>
                  <a:schemeClr val="dk1"/>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chemeClr val="dk1"/>
              </a:buClr>
              <a:buSzPts val="7200"/>
              <a:buFont typeface="Times New Roman"/>
              <a:buNone/>
              <a:defRPr sz="7200" b="0" i="0" u="none">
                <a:solidFill>
                  <a:schemeClr val="dk1"/>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chemeClr val="dk1"/>
              </a:buClr>
              <a:buSzPts val="7200"/>
              <a:buFont typeface="Times New Roman"/>
              <a:buNone/>
              <a:defRPr sz="7200" b="0" i="0" u="none">
                <a:solidFill>
                  <a:schemeClr val="dk1"/>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chemeClr val="dk1"/>
              </a:buClr>
              <a:buSzPts val="7200"/>
              <a:buFont typeface="Times New Roman"/>
              <a:buNone/>
              <a:defRPr sz="7200" b="0" i="0" u="none">
                <a:solidFill>
                  <a:schemeClr val="dk1"/>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chemeClr val="dk1"/>
              </a:buClr>
              <a:buSzPts val="7200"/>
              <a:buFont typeface="Times New Roman"/>
              <a:buNone/>
              <a:defRPr sz="7200" b="0" i="0" u="none">
                <a:solidFill>
                  <a:schemeClr val="dk1"/>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chemeClr val="dk1"/>
              </a:buClr>
              <a:buSzPts val="7200"/>
              <a:buFont typeface="Times New Roman"/>
              <a:buNone/>
              <a:defRPr sz="7200" b="0" i="0" u="none">
                <a:solidFill>
                  <a:schemeClr val="dk1"/>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chemeClr val="dk1"/>
              </a:buClr>
              <a:buSzPts val="7200"/>
              <a:buFont typeface="Times New Roman"/>
              <a:buNone/>
              <a:defRPr sz="7200" b="0" i="0" u="none">
                <a:solidFill>
                  <a:schemeClr val="dk1"/>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chemeClr val="dk1"/>
              </a:buClr>
              <a:buSzPts val="7200"/>
              <a:buFont typeface="Times New Roman"/>
              <a:buNone/>
              <a:defRPr sz="7200" b="0" i="0" u="none">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19"/>
        <p:cNvGrpSpPr/>
        <p:nvPr/>
      </p:nvGrpSpPr>
      <p:grpSpPr>
        <a:xfrm>
          <a:off x="0" y="0"/>
          <a:ext cx="0" cy="0"/>
          <a:chOff x="0" y="0"/>
          <a:chExt cx="0" cy="0"/>
        </a:xfrm>
      </p:grpSpPr>
      <p:sp>
        <p:nvSpPr>
          <p:cNvPr id="20" name="Google Shape;20;p3"/>
          <p:cNvSpPr txBox="1">
            <a:spLocks noGrp="1"/>
          </p:cNvSpPr>
          <p:nvPr>
            <p:ph type="title"/>
          </p:nvPr>
        </p:nvSpPr>
        <p:spPr>
          <a:xfrm rot="5400000">
            <a:off x="19773871" y="11818853"/>
            <a:ext cx="26335038" cy="8548864"/>
          </a:xfrm>
          <a:prstGeom prst="rect">
            <a:avLst/>
          </a:prstGeom>
          <a:noFill/>
          <a:ln>
            <a:noFill/>
          </a:ln>
        </p:spPr>
        <p:txBody>
          <a:bodyPr spcFirstLastPara="1" wrap="square" lIns="470250" tIns="235125" rIns="470250" bIns="235125" anchor="ctr" anchorCtr="0"/>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1" name="Google Shape;21;p3"/>
          <p:cNvSpPr txBox="1">
            <a:spLocks noGrp="1"/>
          </p:cNvSpPr>
          <p:nvPr>
            <p:ph type="body" idx="1"/>
          </p:nvPr>
        </p:nvSpPr>
        <p:spPr>
          <a:xfrm rot="5400000">
            <a:off x="2612762" y="3330785"/>
            <a:ext cx="26335038" cy="25525000"/>
          </a:xfrm>
          <a:prstGeom prst="rect">
            <a:avLst/>
          </a:prstGeom>
          <a:noFill/>
          <a:ln>
            <a:noFill/>
          </a:ln>
        </p:spPr>
        <p:txBody>
          <a:bodyPr spcFirstLastPara="1" wrap="square" lIns="470250" tIns="235125" rIns="470250" bIns="235125" anchor="t" anchorCtr="0"/>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2" name="Google Shape;22;p3"/>
          <p:cNvSpPr txBox="1">
            <a:spLocks noGrp="1"/>
          </p:cNvSpPr>
          <p:nvPr>
            <p:ph type="dt" idx="10"/>
          </p:nvPr>
        </p:nvSpPr>
        <p:spPr>
          <a:xfrm>
            <a:off x="3017837" y="29992638"/>
            <a:ext cx="8382000" cy="2193925"/>
          </a:xfrm>
          <a:prstGeom prst="rect">
            <a:avLst/>
          </a:prstGeom>
          <a:noFill/>
          <a:ln>
            <a:noFill/>
          </a:ln>
        </p:spPr>
        <p:txBody>
          <a:bodyPr spcFirstLastPara="1" wrap="square" lIns="470250" tIns="235125" rIns="470250" bIns="235125" anchor="t" anchorCtr="0"/>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3" name="Google Shape;23;p3"/>
          <p:cNvSpPr txBox="1">
            <a:spLocks noGrp="1"/>
          </p:cNvSpPr>
          <p:nvPr>
            <p:ph type="ftr" idx="11"/>
          </p:nvPr>
        </p:nvSpPr>
        <p:spPr>
          <a:xfrm>
            <a:off x="13746163" y="29992638"/>
            <a:ext cx="12741275" cy="2193925"/>
          </a:xfrm>
          <a:prstGeom prst="rect">
            <a:avLst/>
          </a:prstGeom>
          <a:noFill/>
          <a:ln>
            <a:noFill/>
          </a:ln>
        </p:spPr>
        <p:txBody>
          <a:bodyPr spcFirstLastPara="1" wrap="square" lIns="470250" tIns="235125" rIns="470250" bIns="235125" anchor="t" anchorCtr="0"/>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4" name="Google Shape;24;p3"/>
          <p:cNvSpPr txBox="1">
            <a:spLocks noGrp="1"/>
          </p:cNvSpPr>
          <p:nvPr>
            <p:ph type="sldNum" idx="12"/>
          </p:nvPr>
        </p:nvSpPr>
        <p:spPr>
          <a:xfrm>
            <a:off x="28833763" y="29992638"/>
            <a:ext cx="8382000" cy="2193925"/>
          </a:xfrm>
          <a:prstGeom prst="rect">
            <a:avLst/>
          </a:prstGeom>
          <a:noFill/>
          <a:ln>
            <a:noFill/>
          </a:ln>
        </p:spPr>
        <p:txBody>
          <a:bodyPr spcFirstLastPara="1" wrap="square" lIns="470250" tIns="235125" rIns="470250" bIns="235125" anchor="t" anchorCtr="0">
            <a:noAutofit/>
          </a:bodyPr>
          <a:lstStyle>
            <a:lvl1pPr marL="0" marR="0" lvl="0" indent="0" algn="r">
              <a:lnSpc>
                <a:spcPct val="100000"/>
              </a:lnSpc>
              <a:spcBef>
                <a:spcPts val="0"/>
              </a:spcBef>
              <a:spcAft>
                <a:spcPts val="0"/>
              </a:spcAft>
              <a:buClr>
                <a:schemeClr val="dk1"/>
              </a:buClr>
              <a:buSzPts val="7200"/>
              <a:buFont typeface="Times New Roman"/>
              <a:buNone/>
              <a:defRPr sz="7200" b="0" i="0" u="none">
                <a:solidFill>
                  <a:schemeClr val="dk1"/>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chemeClr val="dk1"/>
              </a:buClr>
              <a:buSzPts val="7200"/>
              <a:buFont typeface="Times New Roman"/>
              <a:buNone/>
              <a:defRPr sz="7200" b="0" i="0" u="none">
                <a:solidFill>
                  <a:schemeClr val="dk1"/>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chemeClr val="dk1"/>
              </a:buClr>
              <a:buSzPts val="7200"/>
              <a:buFont typeface="Times New Roman"/>
              <a:buNone/>
              <a:defRPr sz="7200" b="0" i="0" u="none">
                <a:solidFill>
                  <a:schemeClr val="dk1"/>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chemeClr val="dk1"/>
              </a:buClr>
              <a:buSzPts val="7200"/>
              <a:buFont typeface="Times New Roman"/>
              <a:buNone/>
              <a:defRPr sz="7200" b="0" i="0" u="none">
                <a:solidFill>
                  <a:schemeClr val="dk1"/>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chemeClr val="dk1"/>
              </a:buClr>
              <a:buSzPts val="7200"/>
              <a:buFont typeface="Times New Roman"/>
              <a:buNone/>
              <a:defRPr sz="7200" b="0" i="0" u="none">
                <a:solidFill>
                  <a:schemeClr val="dk1"/>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chemeClr val="dk1"/>
              </a:buClr>
              <a:buSzPts val="7200"/>
              <a:buFont typeface="Times New Roman"/>
              <a:buNone/>
              <a:defRPr sz="7200" b="0" i="0" u="none">
                <a:solidFill>
                  <a:schemeClr val="dk1"/>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chemeClr val="dk1"/>
              </a:buClr>
              <a:buSzPts val="7200"/>
              <a:buFont typeface="Times New Roman"/>
              <a:buNone/>
              <a:defRPr sz="7200" b="0" i="0" u="none">
                <a:solidFill>
                  <a:schemeClr val="dk1"/>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chemeClr val="dk1"/>
              </a:buClr>
              <a:buSzPts val="7200"/>
              <a:buFont typeface="Times New Roman"/>
              <a:buNone/>
              <a:defRPr sz="7200" b="0" i="0" u="none">
                <a:solidFill>
                  <a:schemeClr val="dk1"/>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chemeClr val="dk1"/>
              </a:buClr>
              <a:buSzPts val="7200"/>
              <a:buFont typeface="Times New Roman"/>
              <a:buNone/>
              <a:defRPr sz="7200" b="0" i="0" u="none">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25"/>
        <p:cNvGrpSpPr/>
        <p:nvPr/>
      </p:nvGrpSpPr>
      <p:grpSpPr>
        <a:xfrm>
          <a:off x="0" y="0"/>
          <a:ext cx="0" cy="0"/>
          <a:chOff x="0" y="0"/>
          <a:chExt cx="0" cy="0"/>
        </a:xfrm>
      </p:grpSpPr>
      <p:sp>
        <p:nvSpPr>
          <p:cNvPr id="26" name="Google Shape;26;p4"/>
          <p:cNvSpPr txBox="1">
            <a:spLocks noGrp="1"/>
          </p:cNvSpPr>
          <p:nvPr>
            <p:ph type="title"/>
          </p:nvPr>
        </p:nvSpPr>
        <p:spPr>
          <a:xfrm>
            <a:off x="3017837" y="2925762"/>
            <a:ext cx="34197925" cy="5486400"/>
          </a:xfrm>
          <a:prstGeom prst="rect">
            <a:avLst/>
          </a:prstGeom>
          <a:noFill/>
          <a:ln>
            <a:noFill/>
          </a:ln>
        </p:spPr>
        <p:txBody>
          <a:bodyPr spcFirstLastPara="1" wrap="square" lIns="470250" tIns="235125" rIns="470250" bIns="235125" anchor="ctr" anchorCtr="0"/>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7" name="Google Shape;27;p4"/>
          <p:cNvSpPr txBox="1">
            <a:spLocks noGrp="1"/>
          </p:cNvSpPr>
          <p:nvPr>
            <p:ph type="body" idx="1"/>
          </p:nvPr>
        </p:nvSpPr>
        <p:spPr>
          <a:xfrm rot="5400000">
            <a:off x="10240962" y="2286000"/>
            <a:ext cx="19751676" cy="34197925"/>
          </a:xfrm>
          <a:prstGeom prst="rect">
            <a:avLst/>
          </a:prstGeom>
          <a:noFill/>
          <a:ln>
            <a:noFill/>
          </a:ln>
        </p:spPr>
        <p:txBody>
          <a:bodyPr spcFirstLastPara="1" wrap="square" lIns="470250" tIns="235125" rIns="470250" bIns="235125" anchor="t" anchorCtr="0"/>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8" name="Google Shape;28;p4"/>
          <p:cNvSpPr txBox="1">
            <a:spLocks noGrp="1"/>
          </p:cNvSpPr>
          <p:nvPr>
            <p:ph type="dt" idx="10"/>
          </p:nvPr>
        </p:nvSpPr>
        <p:spPr>
          <a:xfrm>
            <a:off x="3017837" y="29992638"/>
            <a:ext cx="8382000" cy="2193925"/>
          </a:xfrm>
          <a:prstGeom prst="rect">
            <a:avLst/>
          </a:prstGeom>
          <a:noFill/>
          <a:ln>
            <a:noFill/>
          </a:ln>
        </p:spPr>
        <p:txBody>
          <a:bodyPr spcFirstLastPara="1" wrap="square" lIns="470250" tIns="235125" rIns="470250" bIns="235125" anchor="t" anchorCtr="0"/>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9" name="Google Shape;29;p4"/>
          <p:cNvSpPr txBox="1">
            <a:spLocks noGrp="1"/>
          </p:cNvSpPr>
          <p:nvPr>
            <p:ph type="ftr" idx="11"/>
          </p:nvPr>
        </p:nvSpPr>
        <p:spPr>
          <a:xfrm>
            <a:off x="13746163" y="29992638"/>
            <a:ext cx="12741275" cy="2193925"/>
          </a:xfrm>
          <a:prstGeom prst="rect">
            <a:avLst/>
          </a:prstGeom>
          <a:noFill/>
          <a:ln>
            <a:noFill/>
          </a:ln>
        </p:spPr>
        <p:txBody>
          <a:bodyPr spcFirstLastPara="1" wrap="square" lIns="470250" tIns="235125" rIns="470250" bIns="235125" anchor="t" anchorCtr="0"/>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0" name="Google Shape;30;p4"/>
          <p:cNvSpPr txBox="1">
            <a:spLocks noGrp="1"/>
          </p:cNvSpPr>
          <p:nvPr>
            <p:ph type="sldNum" idx="12"/>
          </p:nvPr>
        </p:nvSpPr>
        <p:spPr>
          <a:xfrm>
            <a:off x="28833763" y="29992638"/>
            <a:ext cx="8382000" cy="2193925"/>
          </a:xfrm>
          <a:prstGeom prst="rect">
            <a:avLst/>
          </a:prstGeom>
          <a:noFill/>
          <a:ln>
            <a:noFill/>
          </a:ln>
        </p:spPr>
        <p:txBody>
          <a:bodyPr spcFirstLastPara="1" wrap="square" lIns="470250" tIns="235125" rIns="470250" bIns="235125" anchor="t" anchorCtr="0">
            <a:noAutofit/>
          </a:bodyPr>
          <a:lstStyle>
            <a:lvl1pPr marL="0" marR="0" lvl="0" indent="0" algn="r">
              <a:lnSpc>
                <a:spcPct val="100000"/>
              </a:lnSpc>
              <a:spcBef>
                <a:spcPts val="0"/>
              </a:spcBef>
              <a:spcAft>
                <a:spcPts val="0"/>
              </a:spcAft>
              <a:buClr>
                <a:schemeClr val="dk1"/>
              </a:buClr>
              <a:buSzPts val="7200"/>
              <a:buFont typeface="Times New Roman"/>
              <a:buNone/>
              <a:defRPr sz="7200" b="0" i="0" u="none">
                <a:solidFill>
                  <a:schemeClr val="dk1"/>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chemeClr val="dk1"/>
              </a:buClr>
              <a:buSzPts val="7200"/>
              <a:buFont typeface="Times New Roman"/>
              <a:buNone/>
              <a:defRPr sz="7200" b="0" i="0" u="none">
                <a:solidFill>
                  <a:schemeClr val="dk1"/>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chemeClr val="dk1"/>
              </a:buClr>
              <a:buSzPts val="7200"/>
              <a:buFont typeface="Times New Roman"/>
              <a:buNone/>
              <a:defRPr sz="7200" b="0" i="0" u="none">
                <a:solidFill>
                  <a:schemeClr val="dk1"/>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chemeClr val="dk1"/>
              </a:buClr>
              <a:buSzPts val="7200"/>
              <a:buFont typeface="Times New Roman"/>
              <a:buNone/>
              <a:defRPr sz="7200" b="0" i="0" u="none">
                <a:solidFill>
                  <a:schemeClr val="dk1"/>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chemeClr val="dk1"/>
              </a:buClr>
              <a:buSzPts val="7200"/>
              <a:buFont typeface="Times New Roman"/>
              <a:buNone/>
              <a:defRPr sz="7200" b="0" i="0" u="none">
                <a:solidFill>
                  <a:schemeClr val="dk1"/>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chemeClr val="dk1"/>
              </a:buClr>
              <a:buSzPts val="7200"/>
              <a:buFont typeface="Times New Roman"/>
              <a:buNone/>
              <a:defRPr sz="7200" b="0" i="0" u="none">
                <a:solidFill>
                  <a:schemeClr val="dk1"/>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chemeClr val="dk1"/>
              </a:buClr>
              <a:buSzPts val="7200"/>
              <a:buFont typeface="Times New Roman"/>
              <a:buNone/>
              <a:defRPr sz="7200" b="0" i="0" u="none">
                <a:solidFill>
                  <a:schemeClr val="dk1"/>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chemeClr val="dk1"/>
              </a:buClr>
              <a:buSzPts val="7200"/>
              <a:buFont typeface="Times New Roman"/>
              <a:buNone/>
              <a:defRPr sz="7200" b="0" i="0" u="none">
                <a:solidFill>
                  <a:schemeClr val="dk1"/>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chemeClr val="dk1"/>
              </a:buClr>
              <a:buSzPts val="7200"/>
              <a:buFont typeface="Times New Roman"/>
              <a:buNone/>
              <a:defRPr sz="7200" b="0" i="0" u="none">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31"/>
        <p:cNvGrpSpPr/>
        <p:nvPr/>
      </p:nvGrpSpPr>
      <p:grpSpPr>
        <a:xfrm>
          <a:off x="0" y="0"/>
          <a:ext cx="0" cy="0"/>
          <a:chOff x="0" y="0"/>
          <a:chExt cx="0" cy="0"/>
        </a:xfrm>
      </p:grpSpPr>
      <p:sp>
        <p:nvSpPr>
          <p:cNvPr id="32" name="Google Shape;32;p5"/>
          <p:cNvSpPr txBox="1">
            <a:spLocks noGrp="1"/>
          </p:cNvSpPr>
          <p:nvPr>
            <p:ph type="title"/>
          </p:nvPr>
        </p:nvSpPr>
        <p:spPr>
          <a:xfrm>
            <a:off x="7886586" y="23042564"/>
            <a:ext cx="24139644" cy="2720975"/>
          </a:xfrm>
          <a:prstGeom prst="rect">
            <a:avLst/>
          </a:prstGeom>
          <a:noFill/>
          <a:ln>
            <a:noFill/>
          </a:ln>
        </p:spPr>
        <p:txBody>
          <a:bodyPr spcFirstLastPara="1" wrap="square" lIns="470250" tIns="235125" rIns="470250" bIns="235125" anchor="b" anchorCtr="0"/>
          <a:lstStyle>
            <a:lvl1pPr lvl="0" algn="l">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33" name="Google Shape;33;p5"/>
          <p:cNvSpPr>
            <a:spLocks noGrp="1"/>
          </p:cNvSpPr>
          <p:nvPr>
            <p:ph type="pic" idx="2"/>
          </p:nvPr>
        </p:nvSpPr>
        <p:spPr>
          <a:xfrm>
            <a:off x="7886586" y="2941641"/>
            <a:ext cx="24139644" cy="19750086"/>
          </a:xfrm>
          <a:prstGeom prst="rect">
            <a:avLst/>
          </a:prstGeom>
          <a:noFill/>
          <a:ln>
            <a:noFill/>
          </a:ln>
        </p:spPr>
        <p:txBody>
          <a:bodyPr spcFirstLastPara="1" wrap="square" lIns="470250" tIns="235125" rIns="470250" bIns="235125" anchor="t" anchorCtr="0"/>
          <a:lstStyle>
            <a:lvl1pPr marR="0" lvl="0" algn="l" rtl="0">
              <a:spcBef>
                <a:spcPts val="640"/>
              </a:spcBef>
              <a:spcAft>
                <a:spcPts val="0"/>
              </a:spcAft>
              <a:buClr>
                <a:schemeClr val="dk1"/>
              </a:buClr>
              <a:buSzPts val="3200"/>
              <a:buFont typeface="Times New Roman"/>
              <a:buNone/>
              <a:defRPr sz="3200" b="0" i="0" u="none" strike="noStrike" cap="none">
                <a:solidFill>
                  <a:schemeClr val="dk1"/>
                </a:solidFill>
                <a:latin typeface="Times New Roman"/>
                <a:ea typeface="Times New Roman"/>
                <a:cs typeface="Times New Roman"/>
                <a:sym typeface="Times New Roman"/>
              </a:defRPr>
            </a:lvl1pPr>
            <a:lvl2pPr marR="0" lvl="1" algn="l" rtl="0">
              <a:spcBef>
                <a:spcPts val="560"/>
              </a:spcBef>
              <a:spcAft>
                <a:spcPts val="0"/>
              </a:spcAft>
              <a:buClr>
                <a:schemeClr val="dk1"/>
              </a:buClr>
              <a:buSzPts val="2801"/>
              <a:buFont typeface="Times New Roman"/>
              <a:buNone/>
              <a:defRPr sz="2801" b="0" i="0" u="none" strike="noStrike" cap="none">
                <a:solidFill>
                  <a:schemeClr val="dk1"/>
                </a:solidFill>
                <a:latin typeface="Times New Roman"/>
                <a:ea typeface="Times New Roman"/>
                <a:cs typeface="Times New Roman"/>
                <a:sym typeface="Times New Roman"/>
              </a:defRPr>
            </a:lvl2pPr>
            <a:lvl3pPr marR="0" lvl="2" algn="l" rtl="0">
              <a:spcBef>
                <a:spcPts val="480"/>
              </a:spcBef>
              <a:spcAft>
                <a:spcPts val="0"/>
              </a:spcAft>
              <a:buClr>
                <a:schemeClr val="dk1"/>
              </a:buClr>
              <a:buSzPts val="2400"/>
              <a:buFont typeface="Times New Roman"/>
              <a:buNone/>
              <a:defRPr sz="2400" b="0" i="0" u="none" strike="noStrike" cap="none">
                <a:solidFill>
                  <a:schemeClr val="dk1"/>
                </a:solidFill>
                <a:latin typeface="Times New Roman"/>
                <a:ea typeface="Times New Roman"/>
                <a:cs typeface="Times New Roman"/>
                <a:sym typeface="Times New Roman"/>
              </a:defRPr>
            </a:lvl3pPr>
            <a:lvl4pPr marR="0" lvl="3" algn="l" rtl="0">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4pPr>
            <a:lvl5pPr marR="0" lvl="4" algn="l" rtl="0">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5pPr>
            <a:lvl6pPr marR="0" lvl="5" algn="l" rtl="0">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6pPr>
            <a:lvl7pPr marR="0" lvl="6" algn="l" rtl="0">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7pPr>
            <a:lvl8pPr marR="0" lvl="7" algn="l" rtl="0">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8pPr>
            <a:lvl9pPr marR="0" lvl="8" algn="l" rtl="0">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9pPr>
          </a:lstStyle>
          <a:p>
            <a:endParaRPr/>
          </a:p>
        </p:txBody>
      </p:sp>
      <p:sp>
        <p:nvSpPr>
          <p:cNvPr id="34" name="Google Shape;34;p5"/>
          <p:cNvSpPr txBox="1">
            <a:spLocks noGrp="1"/>
          </p:cNvSpPr>
          <p:nvPr>
            <p:ph type="body" idx="1"/>
          </p:nvPr>
        </p:nvSpPr>
        <p:spPr>
          <a:xfrm>
            <a:off x="7886586" y="25763541"/>
            <a:ext cx="24139644" cy="3862387"/>
          </a:xfrm>
          <a:prstGeom prst="rect">
            <a:avLst/>
          </a:prstGeom>
          <a:noFill/>
          <a:ln>
            <a:noFill/>
          </a:ln>
        </p:spPr>
        <p:txBody>
          <a:bodyPr spcFirstLastPara="1" wrap="square" lIns="470250" tIns="235125" rIns="470250" bIns="235125" anchor="t" anchorCtr="0"/>
          <a:lstStyle>
            <a:lvl1pPr marL="457200" lvl="0" indent="-228600" algn="l">
              <a:spcBef>
                <a:spcPts val="280"/>
              </a:spcBef>
              <a:spcAft>
                <a:spcPts val="0"/>
              </a:spcAft>
              <a:buClr>
                <a:schemeClr val="dk1"/>
              </a:buClr>
              <a:buSzPts val="1400"/>
              <a:buFont typeface="Times New Roman"/>
              <a:buNone/>
              <a:defRPr sz="1400"/>
            </a:lvl1pPr>
            <a:lvl2pPr marL="914400" lvl="1" indent="-228600" algn="l">
              <a:spcBef>
                <a:spcPts val="240"/>
              </a:spcBef>
              <a:spcAft>
                <a:spcPts val="0"/>
              </a:spcAft>
              <a:buClr>
                <a:schemeClr val="dk1"/>
              </a:buClr>
              <a:buSzPts val="1200"/>
              <a:buFont typeface="Times New Roman"/>
              <a:buNone/>
              <a:defRPr sz="1200"/>
            </a:lvl2pPr>
            <a:lvl3pPr marL="1371600" lvl="2" indent="-228600" algn="l">
              <a:spcBef>
                <a:spcPts val="200"/>
              </a:spcBef>
              <a:spcAft>
                <a:spcPts val="0"/>
              </a:spcAft>
              <a:buClr>
                <a:schemeClr val="dk1"/>
              </a:buClr>
              <a:buSzPts val="1000"/>
              <a:buFont typeface="Times New Roman"/>
              <a:buNone/>
              <a:defRPr sz="1000"/>
            </a:lvl3pPr>
            <a:lvl4pPr marL="1828800" lvl="3" indent="-228600" algn="l">
              <a:spcBef>
                <a:spcPts val="180"/>
              </a:spcBef>
              <a:spcAft>
                <a:spcPts val="0"/>
              </a:spcAft>
              <a:buClr>
                <a:schemeClr val="dk1"/>
              </a:buClr>
              <a:buSzPts val="900"/>
              <a:buFont typeface="Times New Roman"/>
              <a:buNone/>
              <a:defRPr sz="900"/>
            </a:lvl4pPr>
            <a:lvl5pPr marL="2286000" lvl="4" indent="-228600" algn="l">
              <a:spcBef>
                <a:spcPts val="180"/>
              </a:spcBef>
              <a:spcAft>
                <a:spcPts val="0"/>
              </a:spcAft>
              <a:buClr>
                <a:schemeClr val="dk1"/>
              </a:buClr>
              <a:buSzPts val="900"/>
              <a:buFont typeface="Times New Roman"/>
              <a:buNone/>
              <a:defRPr sz="900"/>
            </a:lvl5pPr>
            <a:lvl6pPr marL="2743200" lvl="5" indent="-228600" algn="l">
              <a:spcBef>
                <a:spcPts val="180"/>
              </a:spcBef>
              <a:spcAft>
                <a:spcPts val="0"/>
              </a:spcAft>
              <a:buClr>
                <a:schemeClr val="dk1"/>
              </a:buClr>
              <a:buSzPts val="900"/>
              <a:buFont typeface="Times New Roman"/>
              <a:buNone/>
              <a:defRPr sz="900"/>
            </a:lvl6pPr>
            <a:lvl7pPr marL="3200400" lvl="6" indent="-228600" algn="l">
              <a:spcBef>
                <a:spcPts val="180"/>
              </a:spcBef>
              <a:spcAft>
                <a:spcPts val="0"/>
              </a:spcAft>
              <a:buClr>
                <a:schemeClr val="dk1"/>
              </a:buClr>
              <a:buSzPts val="900"/>
              <a:buFont typeface="Times New Roman"/>
              <a:buNone/>
              <a:defRPr sz="900"/>
            </a:lvl7pPr>
            <a:lvl8pPr marL="3657600" lvl="7" indent="-228600" algn="l">
              <a:spcBef>
                <a:spcPts val="180"/>
              </a:spcBef>
              <a:spcAft>
                <a:spcPts val="0"/>
              </a:spcAft>
              <a:buClr>
                <a:schemeClr val="dk1"/>
              </a:buClr>
              <a:buSzPts val="900"/>
              <a:buFont typeface="Times New Roman"/>
              <a:buNone/>
              <a:defRPr sz="900"/>
            </a:lvl8pPr>
            <a:lvl9pPr marL="4114800" lvl="8" indent="-228600" algn="l">
              <a:spcBef>
                <a:spcPts val="180"/>
              </a:spcBef>
              <a:spcAft>
                <a:spcPts val="0"/>
              </a:spcAft>
              <a:buClr>
                <a:schemeClr val="dk1"/>
              </a:buClr>
              <a:buSzPts val="900"/>
              <a:buFont typeface="Times New Roman"/>
              <a:buNone/>
              <a:defRPr sz="900"/>
            </a:lvl9pPr>
          </a:lstStyle>
          <a:p>
            <a:endParaRPr/>
          </a:p>
        </p:txBody>
      </p:sp>
      <p:sp>
        <p:nvSpPr>
          <p:cNvPr id="35" name="Google Shape;35;p5"/>
          <p:cNvSpPr txBox="1">
            <a:spLocks noGrp="1"/>
          </p:cNvSpPr>
          <p:nvPr>
            <p:ph type="dt" idx="10"/>
          </p:nvPr>
        </p:nvSpPr>
        <p:spPr>
          <a:xfrm>
            <a:off x="3017837" y="29992638"/>
            <a:ext cx="8382000" cy="2193925"/>
          </a:xfrm>
          <a:prstGeom prst="rect">
            <a:avLst/>
          </a:prstGeom>
          <a:noFill/>
          <a:ln>
            <a:noFill/>
          </a:ln>
        </p:spPr>
        <p:txBody>
          <a:bodyPr spcFirstLastPara="1" wrap="square" lIns="470250" tIns="235125" rIns="470250" bIns="235125" anchor="t" anchorCtr="0"/>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6" name="Google Shape;36;p5"/>
          <p:cNvSpPr txBox="1">
            <a:spLocks noGrp="1"/>
          </p:cNvSpPr>
          <p:nvPr>
            <p:ph type="ftr" idx="11"/>
          </p:nvPr>
        </p:nvSpPr>
        <p:spPr>
          <a:xfrm>
            <a:off x="13746163" y="29992638"/>
            <a:ext cx="12741275" cy="2193925"/>
          </a:xfrm>
          <a:prstGeom prst="rect">
            <a:avLst/>
          </a:prstGeom>
          <a:noFill/>
          <a:ln>
            <a:noFill/>
          </a:ln>
        </p:spPr>
        <p:txBody>
          <a:bodyPr spcFirstLastPara="1" wrap="square" lIns="470250" tIns="235125" rIns="470250" bIns="235125" anchor="t" anchorCtr="0"/>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7" name="Google Shape;37;p5"/>
          <p:cNvSpPr txBox="1">
            <a:spLocks noGrp="1"/>
          </p:cNvSpPr>
          <p:nvPr>
            <p:ph type="sldNum" idx="12"/>
          </p:nvPr>
        </p:nvSpPr>
        <p:spPr>
          <a:xfrm>
            <a:off x="28833763" y="29992638"/>
            <a:ext cx="8382000" cy="2193925"/>
          </a:xfrm>
          <a:prstGeom prst="rect">
            <a:avLst/>
          </a:prstGeom>
          <a:noFill/>
          <a:ln>
            <a:noFill/>
          </a:ln>
        </p:spPr>
        <p:txBody>
          <a:bodyPr spcFirstLastPara="1" wrap="square" lIns="470250" tIns="235125" rIns="470250" bIns="235125" anchor="t" anchorCtr="0">
            <a:noAutofit/>
          </a:bodyPr>
          <a:lstStyle>
            <a:lvl1pPr marL="0" marR="0" lvl="0" indent="0" algn="r">
              <a:lnSpc>
                <a:spcPct val="100000"/>
              </a:lnSpc>
              <a:spcBef>
                <a:spcPts val="0"/>
              </a:spcBef>
              <a:spcAft>
                <a:spcPts val="0"/>
              </a:spcAft>
              <a:buClr>
                <a:schemeClr val="dk1"/>
              </a:buClr>
              <a:buSzPts val="7200"/>
              <a:buFont typeface="Times New Roman"/>
              <a:buNone/>
              <a:defRPr sz="7200" b="0" i="0" u="none">
                <a:solidFill>
                  <a:schemeClr val="dk1"/>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chemeClr val="dk1"/>
              </a:buClr>
              <a:buSzPts val="7200"/>
              <a:buFont typeface="Times New Roman"/>
              <a:buNone/>
              <a:defRPr sz="7200" b="0" i="0" u="none">
                <a:solidFill>
                  <a:schemeClr val="dk1"/>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chemeClr val="dk1"/>
              </a:buClr>
              <a:buSzPts val="7200"/>
              <a:buFont typeface="Times New Roman"/>
              <a:buNone/>
              <a:defRPr sz="7200" b="0" i="0" u="none">
                <a:solidFill>
                  <a:schemeClr val="dk1"/>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chemeClr val="dk1"/>
              </a:buClr>
              <a:buSzPts val="7200"/>
              <a:buFont typeface="Times New Roman"/>
              <a:buNone/>
              <a:defRPr sz="7200" b="0" i="0" u="none">
                <a:solidFill>
                  <a:schemeClr val="dk1"/>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chemeClr val="dk1"/>
              </a:buClr>
              <a:buSzPts val="7200"/>
              <a:buFont typeface="Times New Roman"/>
              <a:buNone/>
              <a:defRPr sz="7200" b="0" i="0" u="none">
                <a:solidFill>
                  <a:schemeClr val="dk1"/>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chemeClr val="dk1"/>
              </a:buClr>
              <a:buSzPts val="7200"/>
              <a:buFont typeface="Times New Roman"/>
              <a:buNone/>
              <a:defRPr sz="7200" b="0" i="0" u="none">
                <a:solidFill>
                  <a:schemeClr val="dk1"/>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chemeClr val="dk1"/>
              </a:buClr>
              <a:buSzPts val="7200"/>
              <a:buFont typeface="Times New Roman"/>
              <a:buNone/>
              <a:defRPr sz="7200" b="0" i="0" u="none">
                <a:solidFill>
                  <a:schemeClr val="dk1"/>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chemeClr val="dk1"/>
              </a:buClr>
              <a:buSzPts val="7200"/>
              <a:buFont typeface="Times New Roman"/>
              <a:buNone/>
              <a:defRPr sz="7200" b="0" i="0" u="none">
                <a:solidFill>
                  <a:schemeClr val="dk1"/>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chemeClr val="dk1"/>
              </a:buClr>
              <a:buSzPts val="7200"/>
              <a:buFont typeface="Times New Roman"/>
              <a:buNone/>
              <a:defRPr sz="7200" b="0" i="0" u="none">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38"/>
        <p:cNvGrpSpPr/>
        <p:nvPr/>
      </p:nvGrpSpPr>
      <p:grpSpPr>
        <a:xfrm>
          <a:off x="0" y="0"/>
          <a:ext cx="0" cy="0"/>
          <a:chOff x="0" y="0"/>
          <a:chExt cx="0" cy="0"/>
        </a:xfrm>
      </p:grpSpPr>
      <p:sp>
        <p:nvSpPr>
          <p:cNvPr id="39" name="Google Shape;39;p6"/>
          <p:cNvSpPr txBox="1">
            <a:spLocks noGrp="1"/>
          </p:cNvSpPr>
          <p:nvPr>
            <p:ph type="title"/>
          </p:nvPr>
        </p:nvSpPr>
        <p:spPr>
          <a:xfrm>
            <a:off x="2011425" y="1311276"/>
            <a:ext cx="13236576" cy="5576888"/>
          </a:xfrm>
          <a:prstGeom prst="rect">
            <a:avLst/>
          </a:prstGeom>
          <a:noFill/>
          <a:ln>
            <a:noFill/>
          </a:ln>
        </p:spPr>
        <p:txBody>
          <a:bodyPr spcFirstLastPara="1" wrap="square" lIns="470250" tIns="235125" rIns="470250" bIns="235125" anchor="b" anchorCtr="0"/>
          <a:lstStyle>
            <a:lvl1pPr lvl="0" algn="l">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40" name="Google Shape;40;p6"/>
          <p:cNvSpPr txBox="1">
            <a:spLocks noGrp="1"/>
          </p:cNvSpPr>
          <p:nvPr>
            <p:ph type="body" idx="1"/>
          </p:nvPr>
        </p:nvSpPr>
        <p:spPr>
          <a:xfrm>
            <a:off x="15730480" y="1311276"/>
            <a:ext cx="22491700" cy="28093989"/>
          </a:xfrm>
          <a:prstGeom prst="rect">
            <a:avLst/>
          </a:prstGeom>
          <a:noFill/>
          <a:ln>
            <a:noFill/>
          </a:ln>
        </p:spPr>
        <p:txBody>
          <a:bodyPr spcFirstLastPara="1" wrap="square" lIns="470250" tIns="235125" rIns="470250" bIns="235125" anchor="t" anchorCtr="0"/>
          <a:lstStyle>
            <a:lvl1pPr marL="457200" lvl="0" indent="-431800" algn="l">
              <a:spcBef>
                <a:spcPts val="640"/>
              </a:spcBef>
              <a:spcAft>
                <a:spcPts val="0"/>
              </a:spcAft>
              <a:buClr>
                <a:schemeClr val="dk1"/>
              </a:buClr>
              <a:buSzPts val="3200"/>
              <a:buFont typeface="Times New Roman"/>
              <a:buChar char="•"/>
              <a:defRPr sz="3200"/>
            </a:lvl1pPr>
            <a:lvl2pPr marL="914400" lvl="1" indent="-406463" algn="l">
              <a:spcBef>
                <a:spcPts val="560"/>
              </a:spcBef>
              <a:spcAft>
                <a:spcPts val="0"/>
              </a:spcAft>
              <a:buClr>
                <a:schemeClr val="dk1"/>
              </a:buClr>
              <a:buSzPts val="2801"/>
              <a:buFont typeface="Times New Roman"/>
              <a:buChar char="–"/>
              <a:defRPr sz="2801"/>
            </a:lvl2pPr>
            <a:lvl3pPr marL="1371600" lvl="2" indent="-381000" algn="l">
              <a:spcBef>
                <a:spcPts val="480"/>
              </a:spcBef>
              <a:spcAft>
                <a:spcPts val="0"/>
              </a:spcAft>
              <a:buClr>
                <a:schemeClr val="dk1"/>
              </a:buClr>
              <a:buSzPts val="2400"/>
              <a:buFont typeface="Times New Roman"/>
              <a:buChar char="•"/>
              <a:defRPr sz="2400"/>
            </a:lvl3pPr>
            <a:lvl4pPr marL="1828800" lvl="3" indent="-355600" algn="l">
              <a:spcBef>
                <a:spcPts val="400"/>
              </a:spcBef>
              <a:spcAft>
                <a:spcPts val="0"/>
              </a:spcAft>
              <a:buClr>
                <a:schemeClr val="dk1"/>
              </a:buClr>
              <a:buSzPts val="2000"/>
              <a:buFont typeface="Times New Roman"/>
              <a:buChar char="–"/>
              <a:defRPr sz="2000"/>
            </a:lvl4pPr>
            <a:lvl5pPr marL="2286000" lvl="4" indent="-355600" algn="l">
              <a:spcBef>
                <a:spcPts val="400"/>
              </a:spcBef>
              <a:spcAft>
                <a:spcPts val="0"/>
              </a:spcAft>
              <a:buClr>
                <a:schemeClr val="dk1"/>
              </a:buClr>
              <a:buSzPts val="2000"/>
              <a:buFont typeface="Times New Roman"/>
              <a:buChar char="»"/>
              <a:defRPr sz="2000"/>
            </a:lvl5pPr>
            <a:lvl6pPr marL="2743200" lvl="5" indent="-355600" algn="l">
              <a:spcBef>
                <a:spcPts val="400"/>
              </a:spcBef>
              <a:spcAft>
                <a:spcPts val="0"/>
              </a:spcAft>
              <a:buClr>
                <a:schemeClr val="dk1"/>
              </a:buClr>
              <a:buSzPts val="2000"/>
              <a:buFont typeface="Times New Roman"/>
              <a:buChar char="»"/>
              <a:defRPr sz="2000"/>
            </a:lvl6pPr>
            <a:lvl7pPr marL="3200400" lvl="6" indent="-355600" algn="l">
              <a:spcBef>
                <a:spcPts val="400"/>
              </a:spcBef>
              <a:spcAft>
                <a:spcPts val="0"/>
              </a:spcAft>
              <a:buClr>
                <a:schemeClr val="dk1"/>
              </a:buClr>
              <a:buSzPts val="2000"/>
              <a:buFont typeface="Times New Roman"/>
              <a:buChar char="»"/>
              <a:defRPr sz="2000"/>
            </a:lvl7pPr>
            <a:lvl8pPr marL="3657600" lvl="7" indent="-355600" algn="l">
              <a:spcBef>
                <a:spcPts val="400"/>
              </a:spcBef>
              <a:spcAft>
                <a:spcPts val="0"/>
              </a:spcAft>
              <a:buClr>
                <a:schemeClr val="dk1"/>
              </a:buClr>
              <a:buSzPts val="2000"/>
              <a:buFont typeface="Times New Roman"/>
              <a:buChar char="»"/>
              <a:defRPr sz="2000"/>
            </a:lvl8pPr>
            <a:lvl9pPr marL="4114800" lvl="8" indent="-355600" algn="l">
              <a:spcBef>
                <a:spcPts val="400"/>
              </a:spcBef>
              <a:spcAft>
                <a:spcPts val="0"/>
              </a:spcAft>
              <a:buClr>
                <a:schemeClr val="dk1"/>
              </a:buClr>
              <a:buSzPts val="2000"/>
              <a:buFont typeface="Times New Roman"/>
              <a:buChar char="»"/>
              <a:defRPr sz="2000"/>
            </a:lvl9pPr>
          </a:lstStyle>
          <a:p>
            <a:endParaRPr/>
          </a:p>
        </p:txBody>
      </p:sp>
      <p:sp>
        <p:nvSpPr>
          <p:cNvPr id="41" name="Google Shape;41;p6"/>
          <p:cNvSpPr txBox="1">
            <a:spLocks noGrp="1"/>
          </p:cNvSpPr>
          <p:nvPr>
            <p:ph type="body" idx="2"/>
          </p:nvPr>
        </p:nvSpPr>
        <p:spPr>
          <a:xfrm>
            <a:off x="2011425" y="6888163"/>
            <a:ext cx="13236576" cy="22517100"/>
          </a:xfrm>
          <a:prstGeom prst="rect">
            <a:avLst/>
          </a:prstGeom>
          <a:noFill/>
          <a:ln>
            <a:noFill/>
          </a:ln>
        </p:spPr>
        <p:txBody>
          <a:bodyPr spcFirstLastPara="1" wrap="square" lIns="470250" tIns="235125" rIns="470250" bIns="235125" anchor="t" anchorCtr="0"/>
          <a:lstStyle>
            <a:lvl1pPr marL="457200" lvl="0" indent="-228600" algn="l">
              <a:spcBef>
                <a:spcPts val="280"/>
              </a:spcBef>
              <a:spcAft>
                <a:spcPts val="0"/>
              </a:spcAft>
              <a:buClr>
                <a:schemeClr val="dk1"/>
              </a:buClr>
              <a:buSzPts val="1400"/>
              <a:buFont typeface="Times New Roman"/>
              <a:buNone/>
              <a:defRPr sz="1400"/>
            </a:lvl1pPr>
            <a:lvl2pPr marL="914400" lvl="1" indent="-228600" algn="l">
              <a:spcBef>
                <a:spcPts val="240"/>
              </a:spcBef>
              <a:spcAft>
                <a:spcPts val="0"/>
              </a:spcAft>
              <a:buClr>
                <a:schemeClr val="dk1"/>
              </a:buClr>
              <a:buSzPts val="1200"/>
              <a:buFont typeface="Times New Roman"/>
              <a:buNone/>
              <a:defRPr sz="1200"/>
            </a:lvl2pPr>
            <a:lvl3pPr marL="1371600" lvl="2" indent="-228600" algn="l">
              <a:spcBef>
                <a:spcPts val="200"/>
              </a:spcBef>
              <a:spcAft>
                <a:spcPts val="0"/>
              </a:spcAft>
              <a:buClr>
                <a:schemeClr val="dk1"/>
              </a:buClr>
              <a:buSzPts val="1000"/>
              <a:buFont typeface="Times New Roman"/>
              <a:buNone/>
              <a:defRPr sz="1000"/>
            </a:lvl3pPr>
            <a:lvl4pPr marL="1828800" lvl="3" indent="-228600" algn="l">
              <a:spcBef>
                <a:spcPts val="180"/>
              </a:spcBef>
              <a:spcAft>
                <a:spcPts val="0"/>
              </a:spcAft>
              <a:buClr>
                <a:schemeClr val="dk1"/>
              </a:buClr>
              <a:buSzPts val="900"/>
              <a:buFont typeface="Times New Roman"/>
              <a:buNone/>
              <a:defRPr sz="900"/>
            </a:lvl4pPr>
            <a:lvl5pPr marL="2286000" lvl="4" indent="-228600" algn="l">
              <a:spcBef>
                <a:spcPts val="180"/>
              </a:spcBef>
              <a:spcAft>
                <a:spcPts val="0"/>
              </a:spcAft>
              <a:buClr>
                <a:schemeClr val="dk1"/>
              </a:buClr>
              <a:buSzPts val="900"/>
              <a:buFont typeface="Times New Roman"/>
              <a:buNone/>
              <a:defRPr sz="900"/>
            </a:lvl5pPr>
            <a:lvl6pPr marL="2743200" lvl="5" indent="-228600" algn="l">
              <a:spcBef>
                <a:spcPts val="180"/>
              </a:spcBef>
              <a:spcAft>
                <a:spcPts val="0"/>
              </a:spcAft>
              <a:buClr>
                <a:schemeClr val="dk1"/>
              </a:buClr>
              <a:buSzPts val="900"/>
              <a:buFont typeface="Times New Roman"/>
              <a:buNone/>
              <a:defRPr sz="900"/>
            </a:lvl6pPr>
            <a:lvl7pPr marL="3200400" lvl="6" indent="-228600" algn="l">
              <a:spcBef>
                <a:spcPts val="180"/>
              </a:spcBef>
              <a:spcAft>
                <a:spcPts val="0"/>
              </a:spcAft>
              <a:buClr>
                <a:schemeClr val="dk1"/>
              </a:buClr>
              <a:buSzPts val="900"/>
              <a:buFont typeface="Times New Roman"/>
              <a:buNone/>
              <a:defRPr sz="900"/>
            </a:lvl7pPr>
            <a:lvl8pPr marL="3657600" lvl="7" indent="-228600" algn="l">
              <a:spcBef>
                <a:spcPts val="180"/>
              </a:spcBef>
              <a:spcAft>
                <a:spcPts val="0"/>
              </a:spcAft>
              <a:buClr>
                <a:schemeClr val="dk1"/>
              </a:buClr>
              <a:buSzPts val="900"/>
              <a:buFont typeface="Times New Roman"/>
              <a:buNone/>
              <a:defRPr sz="900"/>
            </a:lvl8pPr>
            <a:lvl9pPr marL="4114800" lvl="8" indent="-228600" algn="l">
              <a:spcBef>
                <a:spcPts val="180"/>
              </a:spcBef>
              <a:spcAft>
                <a:spcPts val="0"/>
              </a:spcAft>
              <a:buClr>
                <a:schemeClr val="dk1"/>
              </a:buClr>
              <a:buSzPts val="900"/>
              <a:buFont typeface="Times New Roman"/>
              <a:buNone/>
              <a:defRPr sz="900"/>
            </a:lvl9pPr>
          </a:lstStyle>
          <a:p>
            <a:endParaRPr/>
          </a:p>
        </p:txBody>
      </p:sp>
      <p:sp>
        <p:nvSpPr>
          <p:cNvPr id="42" name="Google Shape;42;p6"/>
          <p:cNvSpPr txBox="1">
            <a:spLocks noGrp="1"/>
          </p:cNvSpPr>
          <p:nvPr>
            <p:ph type="dt" idx="10"/>
          </p:nvPr>
        </p:nvSpPr>
        <p:spPr>
          <a:xfrm>
            <a:off x="3017837" y="29992638"/>
            <a:ext cx="8382000" cy="2193925"/>
          </a:xfrm>
          <a:prstGeom prst="rect">
            <a:avLst/>
          </a:prstGeom>
          <a:noFill/>
          <a:ln>
            <a:noFill/>
          </a:ln>
        </p:spPr>
        <p:txBody>
          <a:bodyPr spcFirstLastPara="1" wrap="square" lIns="470250" tIns="235125" rIns="470250" bIns="235125" anchor="t" anchorCtr="0"/>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p6"/>
          <p:cNvSpPr txBox="1">
            <a:spLocks noGrp="1"/>
          </p:cNvSpPr>
          <p:nvPr>
            <p:ph type="ftr" idx="11"/>
          </p:nvPr>
        </p:nvSpPr>
        <p:spPr>
          <a:xfrm>
            <a:off x="13746163" y="29992638"/>
            <a:ext cx="12741275" cy="2193925"/>
          </a:xfrm>
          <a:prstGeom prst="rect">
            <a:avLst/>
          </a:prstGeom>
          <a:noFill/>
          <a:ln>
            <a:noFill/>
          </a:ln>
        </p:spPr>
        <p:txBody>
          <a:bodyPr spcFirstLastPara="1" wrap="square" lIns="470250" tIns="235125" rIns="470250" bIns="235125" anchor="t" anchorCtr="0"/>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4" name="Google Shape;44;p6"/>
          <p:cNvSpPr txBox="1">
            <a:spLocks noGrp="1"/>
          </p:cNvSpPr>
          <p:nvPr>
            <p:ph type="sldNum" idx="12"/>
          </p:nvPr>
        </p:nvSpPr>
        <p:spPr>
          <a:xfrm>
            <a:off x="28833763" y="29992638"/>
            <a:ext cx="8382000" cy="2193925"/>
          </a:xfrm>
          <a:prstGeom prst="rect">
            <a:avLst/>
          </a:prstGeom>
          <a:noFill/>
          <a:ln>
            <a:noFill/>
          </a:ln>
        </p:spPr>
        <p:txBody>
          <a:bodyPr spcFirstLastPara="1" wrap="square" lIns="470250" tIns="235125" rIns="470250" bIns="235125" anchor="t" anchorCtr="0">
            <a:noAutofit/>
          </a:bodyPr>
          <a:lstStyle>
            <a:lvl1pPr marL="0" marR="0" lvl="0" indent="0" algn="r">
              <a:lnSpc>
                <a:spcPct val="100000"/>
              </a:lnSpc>
              <a:spcBef>
                <a:spcPts val="0"/>
              </a:spcBef>
              <a:spcAft>
                <a:spcPts val="0"/>
              </a:spcAft>
              <a:buClr>
                <a:schemeClr val="dk1"/>
              </a:buClr>
              <a:buSzPts val="7200"/>
              <a:buFont typeface="Times New Roman"/>
              <a:buNone/>
              <a:defRPr sz="7200" b="0" i="0" u="none">
                <a:solidFill>
                  <a:schemeClr val="dk1"/>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chemeClr val="dk1"/>
              </a:buClr>
              <a:buSzPts val="7200"/>
              <a:buFont typeface="Times New Roman"/>
              <a:buNone/>
              <a:defRPr sz="7200" b="0" i="0" u="none">
                <a:solidFill>
                  <a:schemeClr val="dk1"/>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chemeClr val="dk1"/>
              </a:buClr>
              <a:buSzPts val="7200"/>
              <a:buFont typeface="Times New Roman"/>
              <a:buNone/>
              <a:defRPr sz="7200" b="0" i="0" u="none">
                <a:solidFill>
                  <a:schemeClr val="dk1"/>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chemeClr val="dk1"/>
              </a:buClr>
              <a:buSzPts val="7200"/>
              <a:buFont typeface="Times New Roman"/>
              <a:buNone/>
              <a:defRPr sz="7200" b="0" i="0" u="none">
                <a:solidFill>
                  <a:schemeClr val="dk1"/>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chemeClr val="dk1"/>
              </a:buClr>
              <a:buSzPts val="7200"/>
              <a:buFont typeface="Times New Roman"/>
              <a:buNone/>
              <a:defRPr sz="7200" b="0" i="0" u="none">
                <a:solidFill>
                  <a:schemeClr val="dk1"/>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chemeClr val="dk1"/>
              </a:buClr>
              <a:buSzPts val="7200"/>
              <a:buFont typeface="Times New Roman"/>
              <a:buNone/>
              <a:defRPr sz="7200" b="0" i="0" u="none">
                <a:solidFill>
                  <a:schemeClr val="dk1"/>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chemeClr val="dk1"/>
              </a:buClr>
              <a:buSzPts val="7200"/>
              <a:buFont typeface="Times New Roman"/>
              <a:buNone/>
              <a:defRPr sz="7200" b="0" i="0" u="none">
                <a:solidFill>
                  <a:schemeClr val="dk1"/>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chemeClr val="dk1"/>
              </a:buClr>
              <a:buSzPts val="7200"/>
              <a:buFont typeface="Times New Roman"/>
              <a:buNone/>
              <a:defRPr sz="7200" b="0" i="0" u="none">
                <a:solidFill>
                  <a:schemeClr val="dk1"/>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chemeClr val="dk1"/>
              </a:buClr>
              <a:buSzPts val="7200"/>
              <a:buFont typeface="Times New Roman"/>
              <a:buNone/>
              <a:defRPr sz="7200" b="0" i="0" u="none">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5"/>
        <p:cNvGrpSpPr/>
        <p:nvPr/>
      </p:nvGrpSpPr>
      <p:grpSpPr>
        <a:xfrm>
          <a:off x="0" y="0"/>
          <a:ext cx="0" cy="0"/>
          <a:chOff x="0" y="0"/>
          <a:chExt cx="0" cy="0"/>
        </a:xfrm>
      </p:grpSpPr>
      <p:sp>
        <p:nvSpPr>
          <p:cNvPr id="46" name="Google Shape;46;p7"/>
          <p:cNvSpPr txBox="1">
            <a:spLocks noGrp="1"/>
          </p:cNvSpPr>
          <p:nvPr>
            <p:ph type="title"/>
          </p:nvPr>
        </p:nvSpPr>
        <p:spPr>
          <a:xfrm>
            <a:off x="3017837" y="2925762"/>
            <a:ext cx="34197925" cy="5486400"/>
          </a:xfrm>
          <a:prstGeom prst="rect">
            <a:avLst/>
          </a:prstGeom>
          <a:noFill/>
          <a:ln>
            <a:noFill/>
          </a:ln>
        </p:spPr>
        <p:txBody>
          <a:bodyPr spcFirstLastPara="1" wrap="square" lIns="470250" tIns="235125" rIns="470250" bIns="235125" anchor="ctr" anchorCtr="0"/>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47" name="Google Shape;47;p7"/>
          <p:cNvSpPr txBox="1">
            <a:spLocks noGrp="1"/>
          </p:cNvSpPr>
          <p:nvPr>
            <p:ph type="dt" idx="10"/>
          </p:nvPr>
        </p:nvSpPr>
        <p:spPr>
          <a:xfrm>
            <a:off x="3017837" y="29992638"/>
            <a:ext cx="8382000" cy="2193925"/>
          </a:xfrm>
          <a:prstGeom prst="rect">
            <a:avLst/>
          </a:prstGeom>
          <a:noFill/>
          <a:ln>
            <a:noFill/>
          </a:ln>
        </p:spPr>
        <p:txBody>
          <a:bodyPr spcFirstLastPara="1" wrap="square" lIns="470250" tIns="235125" rIns="470250" bIns="235125" anchor="t" anchorCtr="0"/>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7"/>
          <p:cNvSpPr txBox="1">
            <a:spLocks noGrp="1"/>
          </p:cNvSpPr>
          <p:nvPr>
            <p:ph type="ftr" idx="11"/>
          </p:nvPr>
        </p:nvSpPr>
        <p:spPr>
          <a:xfrm>
            <a:off x="13746163" y="29992638"/>
            <a:ext cx="12741275" cy="2193925"/>
          </a:xfrm>
          <a:prstGeom prst="rect">
            <a:avLst/>
          </a:prstGeom>
          <a:noFill/>
          <a:ln>
            <a:noFill/>
          </a:ln>
        </p:spPr>
        <p:txBody>
          <a:bodyPr spcFirstLastPara="1" wrap="square" lIns="470250" tIns="235125" rIns="470250" bIns="235125" anchor="t" anchorCtr="0"/>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9" name="Google Shape;49;p7"/>
          <p:cNvSpPr txBox="1">
            <a:spLocks noGrp="1"/>
          </p:cNvSpPr>
          <p:nvPr>
            <p:ph type="sldNum" idx="12"/>
          </p:nvPr>
        </p:nvSpPr>
        <p:spPr>
          <a:xfrm>
            <a:off x="28833763" y="29992638"/>
            <a:ext cx="8382000" cy="2193925"/>
          </a:xfrm>
          <a:prstGeom prst="rect">
            <a:avLst/>
          </a:prstGeom>
          <a:noFill/>
          <a:ln>
            <a:noFill/>
          </a:ln>
        </p:spPr>
        <p:txBody>
          <a:bodyPr spcFirstLastPara="1" wrap="square" lIns="470250" tIns="235125" rIns="470250" bIns="235125" anchor="t" anchorCtr="0">
            <a:noAutofit/>
          </a:bodyPr>
          <a:lstStyle>
            <a:lvl1pPr marL="0" marR="0" lvl="0" indent="0" algn="r">
              <a:lnSpc>
                <a:spcPct val="100000"/>
              </a:lnSpc>
              <a:spcBef>
                <a:spcPts val="0"/>
              </a:spcBef>
              <a:spcAft>
                <a:spcPts val="0"/>
              </a:spcAft>
              <a:buClr>
                <a:schemeClr val="dk1"/>
              </a:buClr>
              <a:buSzPts val="7200"/>
              <a:buFont typeface="Times New Roman"/>
              <a:buNone/>
              <a:defRPr sz="7200" b="0" i="0" u="none">
                <a:solidFill>
                  <a:schemeClr val="dk1"/>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chemeClr val="dk1"/>
              </a:buClr>
              <a:buSzPts val="7200"/>
              <a:buFont typeface="Times New Roman"/>
              <a:buNone/>
              <a:defRPr sz="7200" b="0" i="0" u="none">
                <a:solidFill>
                  <a:schemeClr val="dk1"/>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chemeClr val="dk1"/>
              </a:buClr>
              <a:buSzPts val="7200"/>
              <a:buFont typeface="Times New Roman"/>
              <a:buNone/>
              <a:defRPr sz="7200" b="0" i="0" u="none">
                <a:solidFill>
                  <a:schemeClr val="dk1"/>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chemeClr val="dk1"/>
              </a:buClr>
              <a:buSzPts val="7200"/>
              <a:buFont typeface="Times New Roman"/>
              <a:buNone/>
              <a:defRPr sz="7200" b="0" i="0" u="none">
                <a:solidFill>
                  <a:schemeClr val="dk1"/>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chemeClr val="dk1"/>
              </a:buClr>
              <a:buSzPts val="7200"/>
              <a:buFont typeface="Times New Roman"/>
              <a:buNone/>
              <a:defRPr sz="7200" b="0" i="0" u="none">
                <a:solidFill>
                  <a:schemeClr val="dk1"/>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chemeClr val="dk1"/>
              </a:buClr>
              <a:buSzPts val="7200"/>
              <a:buFont typeface="Times New Roman"/>
              <a:buNone/>
              <a:defRPr sz="7200" b="0" i="0" u="none">
                <a:solidFill>
                  <a:schemeClr val="dk1"/>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chemeClr val="dk1"/>
              </a:buClr>
              <a:buSzPts val="7200"/>
              <a:buFont typeface="Times New Roman"/>
              <a:buNone/>
              <a:defRPr sz="7200" b="0" i="0" u="none">
                <a:solidFill>
                  <a:schemeClr val="dk1"/>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chemeClr val="dk1"/>
              </a:buClr>
              <a:buSzPts val="7200"/>
              <a:buFont typeface="Times New Roman"/>
              <a:buNone/>
              <a:defRPr sz="7200" b="0" i="0" u="none">
                <a:solidFill>
                  <a:schemeClr val="dk1"/>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chemeClr val="dk1"/>
              </a:buClr>
              <a:buSzPts val="7200"/>
              <a:buFont typeface="Times New Roman"/>
              <a:buNone/>
              <a:defRPr sz="7200" b="0" i="0" u="none">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50"/>
        <p:cNvGrpSpPr/>
        <p:nvPr/>
      </p:nvGrpSpPr>
      <p:grpSpPr>
        <a:xfrm>
          <a:off x="0" y="0"/>
          <a:ext cx="0" cy="0"/>
          <a:chOff x="0" y="0"/>
          <a:chExt cx="0" cy="0"/>
        </a:xfrm>
      </p:grpSpPr>
      <p:sp>
        <p:nvSpPr>
          <p:cNvPr id="51" name="Google Shape;51;p8"/>
          <p:cNvSpPr txBox="1">
            <a:spLocks noGrp="1"/>
          </p:cNvSpPr>
          <p:nvPr>
            <p:ph type="title"/>
          </p:nvPr>
        </p:nvSpPr>
        <p:spPr>
          <a:xfrm>
            <a:off x="2011425" y="1317625"/>
            <a:ext cx="36210757" cy="5486400"/>
          </a:xfrm>
          <a:prstGeom prst="rect">
            <a:avLst/>
          </a:prstGeom>
          <a:noFill/>
          <a:ln>
            <a:noFill/>
          </a:ln>
        </p:spPr>
        <p:txBody>
          <a:bodyPr spcFirstLastPara="1" wrap="square" lIns="470250" tIns="235125" rIns="470250" bIns="235125" anchor="ctr" anchorCtr="0"/>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52" name="Google Shape;52;p8"/>
          <p:cNvSpPr txBox="1">
            <a:spLocks noGrp="1"/>
          </p:cNvSpPr>
          <p:nvPr>
            <p:ph type="body" idx="1"/>
          </p:nvPr>
        </p:nvSpPr>
        <p:spPr>
          <a:xfrm>
            <a:off x="2011425" y="7369178"/>
            <a:ext cx="17776824" cy="3070225"/>
          </a:xfrm>
          <a:prstGeom prst="rect">
            <a:avLst/>
          </a:prstGeom>
          <a:noFill/>
          <a:ln>
            <a:noFill/>
          </a:ln>
        </p:spPr>
        <p:txBody>
          <a:bodyPr spcFirstLastPara="1" wrap="square" lIns="470250" tIns="235125" rIns="470250" bIns="235125" anchor="b" anchorCtr="0"/>
          <a:lstStyle>
            <a:lvl1pPr marL="457200" lvl="0" indent="-228600" algn="l">
              <a:spcBef>
                <a:spcPts val="480"/>
              </a:spcBef>
              <a:spcAft>
                <a:spcPts val="0"/>
              </a:spcAft>
              <a:buClr>
                <a:schemeClr val="dk1"/>
              </a:buClr>
              <a:buSzPts val="2400"/>
              <a:buFont typeface="Times New Roman"/>
              <a:buNone/>
              <a:defRPr sz="2400" b="1"/>
            </a:lvl1pPr>
            <a:lvl2pPr marL="914400" lvl="1" indent="-228600" algn="l">
              <a:spcBef>
                <a:spcPts val="400"/>
              </a:spcBef>
              <a:spcAft>
                <a:spcPts val="0"/>
              </a:spcAft>
              <a:buClr>
                <a:schemeClr val="dk1"/>
              </a:buClr>
              <a:buSzPts val="2000"/>
              <a:buFont typeface="Times New Roman"/>
              <a:buNone/>
              <a:defRPr sz="2000" b="1"/>
            </a:lvl2pPr>
            <a:lvl3pPr marL="1371600" lvl="2" indent="-228600" algn="l">
              <a:spcBef>
                <a:spcPts val="360"/>
              </a:spcBef>
              <a:spcAft>
                <a:spcPts val="0"/>
              </a:spcAft>
              <a:buClr>
                <a:schemeClr val="dk1"/>
              </a:buClr>
              <a:buSzPts val="1800"/>
              <a:buFont typeface="Times New Roman"/>
              <a:buNone/>
              <a:defRPr sz="1800" b="1"/>
            </a:lvl3pPr>
            <a:lvl4pPr marL="1828800" lvl="3" indent="-228600" algn="l">
              <a:spcBef>
                <a:spcPts val="320"/>
              </a:spcBef>
              <a:spcAft>
                <a:spcPts val="0"/>
              </a:spcAft>
              <a:buClr>
                <a:schemeClr val="dk1"/>
              </a:buClr>
              <a:buSzPts val="1600"/>
              <a:buFont typeface="Times New Roman"/>
              <a:buNone/>
              <a:defRPr sz="1600" b="1"/>
            </a:lvl4pPr>
            <a:lvl5pPr marL="2286000" lvl="4" indent="-228600" algn="l">
              <a:spcBef>
                <a:spcPts val="320"/>
              </a:spcBef>
              <a:spcAft>
                <a:spcPts val="0"/>
              </a:spcAft>
              <a:buClr>
                <a:schemeClr val="dk1"/>
              </a:buClr>
              <a:buSzPts val="1600"/>
              <a:buFont typeface="Times New Roman"/>
              <a:buNone/>
              <a:defRPr sz="1600" b="1"/>
            </a:lvl5pPr>
            <a:lvl6pPr marL="2743200" lvl="5" indent="-228600" algn="l">
              <a:spcBef>
                <a:spcPts val="320"/>
              </a:spcBef>
              <a:spcAft>
                <a:spcPts val="0"/>
              </a:spcAft>
              <a:buClr>
                <a:schemeClr val="dk1"/>
              </a:buClr>
              <a:buSzPts val="1600"/>
              <a:buFont typeface="Times New Roman"/>
              <a:buNone/>
              <a:defRPr sz="1600" b="1"/>
            </a:lvl6pPr>
            <a:lvl7pPr marL="3200400" lvl="6" indent="-228600" algn="l">
              <a:spcBef>
                <a:spcPts val="320"/>
              </a:spcBef>
              <a:spcAft>
                <a:spcPts val="0"/>
              </a:spcAft>
              <a:buClr>
                <a:schemeClr val="dk1"/>
              </a:buClr>
              <a:buSzPts val="1600"/>
              <a:buFont typeface="Times New Roman"/>
              <a:buNone/>
              <a:defRPr sz="1600" b="1"/>
            </a:lvl7pPr>
            <a:lvl8pPr marL="3657600" lvl="7" indent="-228600" algn="l">
              <a:spcBef>
                <a:spcPts val="320"/>
              </a:spcBef>
              <a:spcAft>
                <a:spcPts val="0"/>
              </a:spcAft>
              <a:buClr>
                <a:schemeClr val="dk1"/>
              </a:buClr>
              <a:buSzPts val="1600"/>
              <a:buFont typeface="Times New Roman"/>
              <a:buNone/>
              <a:defRPr sz="1600" b="1"/>
            </a:lvl8pPr>
            <a:lvl9pPr marL="4114800" lvl="8" indent="-228600" algn="l">
              <a:spcBef>
                <a:spcPts val="320"/>
              </a:spcBef>
              <a:spcAft>
                <a:spcPts val="0"/>
              </a:spcAft>
              <a:buClr>
                <a:schemeClr val="dk1"/>
              </a:buClr>
              <a:buSzPts val="1600"/>
              <a:buFont typeface="Times New Roman"/>
              <a:buNone/>
              <a:defRPr sz="1600" b="1"/>
            </a:lvl9pPr>
          </a:lstStyle>
          <a:p>
            <a:endParaRPr/>
          </a:p>
        </p:txBody>
      </p:sp>
      <p:sp>
        <p:nvSpPr>
          <p:cNvPr id="53" name="Google Shape;53;p8"/>
          <p:cNvSpPr txBox="1">
            <a:spLocks noGrp="1"/>
          </p:cNvSpPr>
          <p:nvPr>
            <p:ph type="body" idx="2"/>
          </p:nvPr>
        </p:nvSpPr>
        <p:spPr>
          <a:xfrm>
            <a:off x="2011425" y="10439402"/>
            <a:ext cx="17776824" cy="18965863"/>
          </a:xfrm>
          <a:prstGeom prst="rect">
            <a:avLst/>
          </a:prstGeom>
          <a:noFill/>
          <a:ln>
            <a:noFill/>
          </a:ln>
        </p:spPr>
        <p:txBody>
          <a:bodyPr spcFirstLastPara="1" wrap="square" lIns="470250" tIns="235125" rIns="470250" bIns="235125" anchor="t" anchorCtr="0"/>
          <a:lstStyle>
            <a:lvl1pPr marL="457200" lvl="0" indent="-381000" algn="l">
              <a:spcBef>
                <a:spcPts val="480"/>
              </a:spcBef>
              <a:spcAft>
                <a:spcPts val="0"/>
              </a:spcAft>
              <a:buClr>
                <a:schemeClr val="dk1"/>
              </a:buClr>
              <a:buSzPts val="2400"/>
              <a:buFont typeface="Times New Roman"/>
              <a:buChar char="•"/>
              <a:defRPr sz="2400"/>
            </a:lvl1pPr>
            <a:lvl2pPr marL="914400" lvl="1" indent="-355600" algn="l">
              <a:spcBef>
                <a:spcPts val="400"/>
              </a:spcBef>
              <a:spcAft>
                <a:spcPts val="0"/>
              </a:spcAft>
              <a:buClr>
                <a:schemeClr val="dk1"/>
              </a:buClr>
              <a:buSzPts val="2000"/>
              <a:buFont typeface="Times New Roman"/>
              <a:buChar char="–"/>
              <a:defRPr sz="2000"/>
            </a:lvl2pPr>
            <a:lvl3pPr marL="1371600" lvl="2" indent="-342900" algn="l">
              <a:spcBef>
                <a:spcPts val="360"/>
              </a:spcBef>
              <a:spcAft>
                <a:spcPts val="0"/>
              </a:spcAft>
              <a:buClr>
                <a:schemeClr val="dk1"/>
              </a:buClr>
              <a:buSzPts val="1800"/>
              <a:buFont typeface="Times New Roman"/>
              <a:buChar char="•"/>
              <a:defRPr sz="1800"/>
            </a:lvl3pPr>
            <a:lvl4pPr marL="1828800" lvl="3" indent="-330200" algn="l">
              <a:spcBef>
                <a:spcPts val="320"/>
              </a:spcBef>
              <a:spcAft>
                <a:spcPts val="0"/>
              </a:spcAft>
              <a:buClr>
                <a:schemeClr val="dk1"/>
              </a:buClr>
              <a:buSzPts val="1600"/>
              <a:buFont typeface="Times New Roman"/>
              <a:buChar char="–"/>
              <a:defRPr sz="1600"/>
            </a:lvl4pPr>
            <a:lvl5pPr marL="2286000" lvl="4" indent="-330200" algn="l">
              <a:spcBef>
                <a:spcPts val="320"/>
              </a:spcBef>
              <a:spcAft>
                <a:spcPts val="0"/>
              </a:spcAft>
              <a:buClr>
                <a:schemeClr val="dk1"/>
              </a:buClr>
              <a:buSzPts val="1600"/>
              <a:buFont typeface="Times New Roman"/>
              <a:buChar char="»"/>
              <a:defRPr sz="1600"/>
            </a:lvl5pPr>
            <a:lvl6pPr marL="2743200" lvl="5" indent="-330200" algn="l">
              <a:spcBef>
                <a:spcPts val="320"/>
              </a:spcBef>
              <a:spcAft>
                <a:spcPts val="0"/>
              </a:spcAft>
              <a:buClr>
                <a:schemeClr val="dk1"/>
              </a:buClr>
              <a:buSzPts val="1600"/>
              <a:buFont typeface="Times New Roman"/>
              <a:buChar char="»"/>
              <a:defRPr sz="1600"/>
            </a:lvl6pPr>
            <a:lvl7pPr marL="3200400" lvl="6" indent="-330200" algn="l">
              <a:spcBef>
                <a:spcPts val="320"/>
              </a:spcBef>
              <a:spcAft>
                <a:spcPts val="0"/>
              </a:spcAft>
              <a:buClr>
                <a:schemeClr val="dk1"/>
              </a:buClr>
              <a:buSzPts val="1600"/>
              <a:buFont typeface="Times New Roman"/>
              <a:buChar char="»"/>
              <a:defRPr sz="1600"/>
            </a:lvl7pPr>
            <a:lvl8pPr marL="3657600" lvl="7" indent="-330200" algn="l">
              <a:spcBef>
                <a:spcPts val="320"/>
              </a:spcBef>
              <a:spcAft>
                <a:spcPts val="0"/>
              </a:spcAft>
              <a:buClr>
                <a:schemeClr val="dk1"/>
              </a:buClr>
              <a:buSzPts val="1600"/>
              <a:buFont typeface="Times New Roman"/>
              <a:buChar char="»"/>
              <a:defRPr sz="1600"/>
            </a:lvl8pPr>
            <a:lvl9pPr marL="4114800" lvl="8" indent="-330200" algn="l">
              <a:spcBef>
                <a:spcPts val="320"/>
              </a:spcBef>
              <a:spcAft>
                <a:spcPts val="0"/>
              </a:spcAft>
              <a:buClr>
                <a:schemeClr val="dk1"/>
              </a:buClr>
              <a:buSzPts val="1600"/>
              <a:buFont typeface="Times New Roman"/>
              <a:buChar char="»"/>
              <a:defRPr sz="1600"/>
            </a:lvl9pPr>
          </a:lstStyle>
          <a:p>
            <a:endParaRPr/>
          </a:p>
        </p:txBody>
      </p:sp>
      <p:sp>
        <p:nvSpPr>
          <p:cNvPr id="54" name="Google Shape;54;p8"/>
          <p:cNvSpPr txBox="1">
            <a:spLocks noGrp="1"/>
          </p:cNvSpPr>
          <p:nvPr>
            <p:ph type="body" idx="3"/>
          </p:nvPr>
        </p:nvSpPr>
        <p:spPr>
          <a:xfrm>
            <a:off x="20437594" y="7369178"/>
            <a:ext cx="17784586" cy="3070225"/>
          </a:xfrm>
          <a:prstGeom prst="rect">
            <a:avLst/>
          </a:prstGeom>
          <a:noFill/>
          <a:ln>
            <a:noFill/>
          </a:ln>
        </p:spPr>
        <p:txBody>
          <a:bodyPr spcFirstLastPara="1" wrap="square" lIns="470250" tIns="235125" rIns="470250" bIns="235125" anchor="b" anchorCtr="0"/>
          <a:lstStyle>
            <a:lvl1pPr marL="457200" lvl="0" indent="-228600" algn="l">
              <a:spcBef>
                <a:spcPts val="480"/>
              </a:spcBef>
              <a:spcAft>
                <a:spcPts val="0"/>
              </a:spcAft>
              <a:buClr>
                <a:schemeClr val="dk1"/>
              </a:buClr>
              <a:buSzPts val="2400"/>
              <a:buFont typeface="Times New Roman"/>
              <a:buNone/>
              <a:defRPr sz="2400" b="1"/>
            </a:lvl1pPr>
            <a:lvl2pPr marL="914400" lvl="1" indent="-228600" algn="l">
              <a:spcBef>
                <a:spcPts val="400"/>
              </a:spcBef>
              <a:spcAft>
                <a:spcPts val="0"/>
              </a:spcAft>
              <a:buClr>
                <a:schemeClr val="dk1"/>
              </a:buClr>
              <a:buSzPts val="2000"/>
              <a:buFont typeface="Times New Roman"/>
              <a:buNone/>
              <a:defRPr sz="2000" b="1"/>
            </a:lvl2pPr>
            <a:lvl3pPr marL="1371600" lvl="2" indent="-228600" algn="l">
              <a:spcBef>
                <a:spcPts val="360"/>
              </a:spcBef>
              <a:spcAft>
                <a:spcPts val="0"/>
              </a:spcAft>
              <a:buClr>
                <a:schemeClr val="dk1"/>
              </a:buClr>
              <a:buSzPts val="1800"/>
              <a:buFont typeface="Times New Roman"/>
              <a:buNone/>
              <a:defRPr sz="1800" b="1"/>
            </a:lvl3pPr>
            <a:lvl4pPr marL="1828800" lvl="3" indent="-228600" algn="l">
              <a:spcBef>
                <a:spcPts val="320"/>
              </a:spcBef>
              <a:spcAft>
                <a:spcPts val="0"/>
              </a:spcAft>
              <a:buClr>
                <a:schemeClr val="dk1"/>
              </a:buClr>
              <a:buSzPts val="1600"/>
              <a:buFont typeface="Times New Roman"/>
              <a:buNone/>
              <a:defRPr sz="1600" b="1"/>
            </a:lvl4pPr>
            <a:lvl5pPr marL="2286000" lvl="4" indent="-228600" algn="l">
              <a:spcBef>
                <a:spcPts val="320"/>
              </a:spcBef>
              <a:spcAft>
                <a:spcPts val="0"/>
              </a:spcAft>
              <a:buClr>
                <a:schemeClr val="dk1"/>
              </a:buClr>
              <a:buSzPts val="1600"/>
              <a:buFont typeface="Times New Roman"/>
              <a:buNone/>
              <a:defRPr sz="1600" b="1"/>
            </a:lvl5pPr>
            <a:lvl6pPr marL="2743200" lvl="5" indent="-228600" algn="l">
              <a:spcBef>
                <a:spcPts val="320"/>
              </a:spcBef>
              <a:spcAft>
                <a:spcPts val="0"/>
              </a:spcAft>
              <a:buClr>
                <a:schemeClr val="dk1"/>
              </a:buClr>
              <a:buSzPts val="1600"/>
              <a:buFont typeface="Times New Roman"/>
              <a:buNone/>
              <a:defRPr sz="1600" b="1"/>
            </a:lvl6pPr>
            <a:lvl7pPr marL="3200400" lvl="6" indent="-228600" algn="l">
              <a:spcBef>
                <a:spcPts val="320"/>
              </a:spcBef>
              <a:spcAft>
                <a:spcPts val="0"/>
              </a:spcAft>
              <a:buClr>
                <a:schemeClr val="dk1"/>
              </a:buClr>
              <a:buSzPts val="1600"/>
              <a:buFont typeface="Times New Roman"/>
              <a:buNone/>
              <a:defRPr sz="1600" b="1"/>
            </a:lvl7pPr>
            <a:lvl8pPr marL="3657600" lvl="7" indent="-228600" algn="l">
              <a:spcBef>
                <a:spcPts val="320"/>
              </a:spcBef>
              <a:spcAft>
                <a:spcPts val="0"/>
              </a:spcAft>
              <a:buClr>
                <a:schemeClr val="dk1"/>
              </a:buClr>
              <a:buSzPts val="1600"/>
              <a:buFont typeface="Times New Roman"/>
              <a:buNone/>
              <a:defRPr sz="1600" b="1"/>
            </a:lvl8pPr>
            <a:lvl9pPr marL="4114800" lvl="8" indent="-228600" algn="l">
              <a:spcBef>
                <a:spcPts val="320"/>
              </a:spcBef>
              <a:spcAft>
                <a:spcPts val="0"/>
              </a:spcAft>
              <a:buClr>
                <a:schemeClr val="dk1"/>
              </a:buClr>
              <a:buSzPts val="1600"/>
              <a:buFont typeface="Times New Roman"/>
              <a:buNone/>
              <a:defRPr sz="1600" b="1"/>
            </a:lvl9pPr>
          </a:lstStyle>
          <a:p>
            <a:endParaRPr/>
          </a:p>
        </p:txBody>
      </p:sp>
      <p:sp>
        <p:nvSpPr>
          <p:cNvPr id="55" name="Google Shape;55;p8"/>
          <p:cNvSpPr txBox="1">
            <a:spLocks noGrp="1"/>
          </p:cNvSpPr>
          <p:nvPr>
            <p:ph type="body" idx="4"/>
          </p:nvPr>
        </p:nvSpPr>
        <p:spPr>
          <a:xfrm>
            <a:off x="20437594" y="10439402"/>
            <a:ext cx="17784586" cy="18965863"/>
          </a:xfrm>
          <a:prstGeom prst="rect">
            <a:avLst/>
          </a:prstGeom>
          <a:noFill/>
          <a:ln>
            <a:noFill/>
          </a:ln>
        </p:spPr>
        <p:txBody>
          <a:bodyPr spcFirstLastPara="1" wrap="square" lIns="470250" tIns="235125" rIns="470250" bIns="235125" anchor="t" anchorCtr="0"/>
          <a:lstStyle>
            <a:lvl1pPr marL="457200" lvl="0" indent="-381000" algn="l">
              <a:spcBef>
                <a:spcPts val="480"/>
              </a:spcBef>
              <a:spcAft>
                <a:spcPts val="0"/>
              </a:spcAft>
              <a:buClr>
                <a:schemeClr val="dk1"/>
              </a:buClr>
              <a:buSzPts val="2400"/>
              <a:buFont typeface="Times New Roman"/>
              <a:buChar char="•"/>
              <a:defRPr sz="2400"/>
            </a:lvl1pPr>
            <a:lvl2pPr marL="914400" lvl="1" indent="-355600" algn="l">
              <a:spcBef>
                <a:spcPts val="400"/>
              </a:spcBef>
              <a:spcAft>
                <a:spcPts val="0"/>
              </a:spcAft>
              <a:buClr>
                <a:schemeClr val="dk1"/>
              </a:buClr>
              <a:buSzPts val="2000"/>
              <a:buFont typeface="Times New Roman"/>
              <a:buChar char="–"/>
              <a:defRPr sz="2000"/>
            </a:lvl2pPr>
            <a:lvl3pPr marL="1371600" lvl="2" indent="-342900" algn="l">
              <a:spcBef>
                <a:spcPts val="360"/>
              </a:spcBef>
              <a:spcAft>
                <a:spcPts val="0"/>
              </a:spcAft>
              <a:buClr>
                <a:schemeClr val="dk1"/>
              </a:buClr>
              <a:buSzPts val="1800"/>
              <a:buFont typeface="Times New Roman"/>
              <a:buChar char="•"/>
              <a:defRPr sz="1800"/>
            </a:lvl3pPr>
            <a:lvl4pPr marL="1828800" lvl="3" indent="-330200" algn="l">
              <a:spcBef>
                <a:spcPts val="320"/>
              </a:spcBef>
              <a:spcAft>
                <a:spcPts val="0"/>
              </a:spcAft>
              <a:buClr>
                <a:schemeClr val="dk1"/>
              </a:buClr>
              <a:buSzPts val="1600"/>
              <a:buFont typeface="Times New Roman"/>
              <a:buChar char="–"/>
              <a:defRPr sz="1600"/>
            </a:lvl4pPr>
            <a:lvl5pPr marL="2286000" lvl="4" indent="-330200" algn="l">
              <a:spcBef>
                <a:spcPts val="320"/>
              </a:spcBef>
              <a:spcAft>
                <a:spcPts val="0"/>
              </a:spcAft>
              <a:buClr>
                <a:schemeClr val="dk1"/>
              </a:buClr>
              <a:buSzPts val="1600"/>
              <a:buFont typeface="Times New Roman"/>
              <a:buChar char="»"/>
              <a:defRPr sz="1600"/>
            </a:lvl5pPr>
            <a:lvl6pPr marL="2743200" lvl="5" indent="-330200" algn="l">
              <a:spcBef>
                <a:spcPts val="320"/>
              </a:spcBef>
              <a:spcAft>
                <a:spcPts val="0"/>
              </a:spcAft>
              <a:buClr>
                <a:schemeClr val="dk1"/>
              </a:buClr>
              <a:buSzPts val="1600"/>
              <a:buFont typeface="Times New Roman"/>
              <a:buChar char="»"/>
              <a:defRPr sz="1600"/>
            </a:lvl6pPr>
            <a:lvl7pPr marL="3200400" lvl="6" indent="-330200" algn="l">
              <a:spcBef>
                <a:spcPts val="320"/>
              </a:spcBef>
              <a:spcAft>
                <a:spcPts val="0"/>
              </a:spcAft>
              <a:buClr>
                <a:schemeClr val="dk1"/>
              </a:buClr>
              <a:buSzPts val="1600"/>
              <a:buFont typeface="Times New Roman"/>
              <a:buChar char="»"/>
              <a:defRPr sz="1600"/>
            </a:lvl7pPr>
            <a:lvl8pPr marL="3657600" lvl="7" indent="-330200" algn="l">
              <a:spcBef>
                <a:spcPts val="320"/>
              </a:spcBef>
              <a:spcAft>
                <a:spcPts val="0"/>
              </a:spcAft>
              <a:buClr>
                <a:schemeClr val="dk1"/>
              </a:buClr>
              <a:buSzPts val="1600"/>
              <a:buFont typeface="Times New Roman"/>
              <a:buChar char="»"/>
              <a:defRPr sz="1600"/>
            </a:lvl8pPr>
            <a:lvl9pPr marL="4114800" lvl="8" indent="-330200" algn="l">
              <a:spcBef>
                <a:spcPts val="320"/>
              </a:spcBef>
              <a:spcAft>
                <a:spcPts val="0"/>
              </a:spcAft>
              <a:buClr>
                <a:schemeClr val="dk1"/>
              </a:buClr>
              <a:buSzPts val="1600"/>
              <a:buFont typeface="Times New Roman"/>
              <a:buChar char="»"/>
              <a:defRPr sz="1600"/>
            </a:lvl9pPr>
          </a:lstStyle>
          <a:p>
            <a:endParaRPr/>
          </a:p>
        </p:txBody>
      </p:sp>
      <p:sp>
        <p:nvSpPr>
          <p:cNvPr id="56" name="Google Shape;56;p8"/>
          <p:cNvSpPr txBox="1">
            <a:spLocks noGrp="1"/>
          </p:cNvSpPr>
          <p:nvPr>
            <p:ph type="dt" idx="10"/>
          </p:nvPr>
        </p:nvSpPr>
        <p:spPr>
          <a:xfrm>
            <a:off x="3017837" y="29992638"/>
            <a:ext cx="8382000" cy="2193925"/>
          </a:xfrm>
          <a:prstGeom prst="rect">
            <a:avLst/>
          </a:prstGeom>
          <a:noFill/>
          <a:ln>
            <a:noFill/>
          </a:ln>
        </p:spPr>
        <p:txBody>
          <a:bodyPr spcFirstLastPara="1" wrap="square" lIns="470250" tIns="235125" rIns="470250" bIns="235125" anchor="t" anchorCtr="0"/>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7" name="Google Shape;57;p8"/>
          <p:cNvSpPr txBox="1">
            <a:spLocks noGrp="1"/>
          </p:cNvSpPr>
          <p:nvPr>
            <p:ph type="ftr" idx="11"/>
          </p:nvPr>
        </p:nvSpPr>
        <p:spPr>
          <a:xfrm>
            <a:off x="13746163" y="29992638"/>
            <a:ext cx="12741275" cy="2193925"/>
          </a:xfrm>
          <a:prstGeom prst="rect">
            <a:avLst/>
          </a:prstGeom>
          <a:noFill/>
          <a:ln>
            <a:noFill/>
          </a:ln>
        </p:spPr>
        <p:txBody>
          <a:bodyPr spcFirstLastPara="1" wrap="square" lIns="470250" tIns="235125" rIns="470250" bIns="235125" anchor="t" anchorCtr="0"/>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8" name="Google Shape;58;p8"/>
          <p:cNvSpPr txBox="1">
            <a:spLocks noGrp="1"/>
          </p:cNvSpPr>
          <p:nvPr>
            <p:ph type="sldNum" idx="12"/>
          </p:nvPr>
        </p:nvSpPr>
        <p:spPr>
          <a:xfrm>
            <a:off x="28833763" y="29992638"/>
            <a:ext cx="8382000" cy="2193925"/>
          </a:xfrm>
          <a:prstGeom prst="rect">
            <a:avLst/>
          </a:prstGeom>
          <a:noFill/>
          <a:ln>
            <a:noFill/>
          </a:ln>
        </p:spPr>
        <p:txBody>
          <a:bodyPr spcFirstLastPara="1" wrap="square" lIns="470250" tIns="235125" rIns="470250" bIns="235125" anchor="t" anchorCtr="0">
            <a:noAutofit/>
          </a:bodyPr>
          <a:lstStyle>
            <a:lvl1pPr marL="0" marR="0" lvl="0" indent="0" algn="r">
              <a:lnSpc>
                <a:spcPct val="100000"/>
              </a:lnSpc>
              <a:spcBef>
                <a:spcPts val="0"/>
              </a:spcBef>
              <a:spcAft>
                <a:spcPts val="0"/>
              </a:spcAft>
              <a:buClr>
                <a:schemeClr val="dk1"/>
              </a:buClr>
              <a:buSzPts val="7200"/>
              <a:buFont typeface="Times New Roman"/>
              <a:buNone/>
              <a:defRPr sz="7200" b="0" i="0" u="none">
                <a:solidFill>
                  <a:schemeClr val="dk1"/>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chemeClr val="dk1"/>
              </a:buClr>
              <a:buSzPts val="7200"/>
              <a:buFont typeface="Times New Roman"/>
              <a:buNone/>
              <a:defRPr sz="7200" b="0" i="0" u="none">
                <a:solidFill>
                  <a:schemeClr val="dk1"/>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chemeClr val="dk1"/>
              </a:buClr>
              <a:buSzPts val="7200"/>
              <a:buFont typeface="Times New Roman"/>
              <a:buNone/>
              <a:defRPr sz="7200" b="0" i="0" u="none">
                <a:solidFill>
                  <a:schemeClr val="dk1"/>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chemeClr val="dk1"/>
              </a:buClr>
              <a:buSzPts val="7200"/>
              <a:buFont typeface="Times New Roman"/>
              <a:buNone/>
              <a:defRPr sz="7200" b="0" i="0" u="none">
                <a:solidFill>
                  <a:schemeClr val="dk1"/>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chemeClr val="dk1"/>
              </a:buClr>
              <a:buSzPts val="7200"/>
              <a:buFont typeface="Times New Roman"/>
              <a:buNone/>
              <a:defRPr sz="7200" b="0" i="0" u="none">
                <a:solidFill>
                  <a:schemeClr val="dk1"/>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chemeClr val="dk1"/>
              </a:buClr>
              <a:buSzPts val="7200"/>
              <a:buFont typeface="Times New Roman"/>
              <a:buNone/>
              <a:defRPr sz="7200" b="0" i="0" u="none">
                <a:solidFill>
                  <a:schemeClr val="dk1"/>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chemeClr val="dk1"/>
              </a:buClr>
              <a:buSzPts val="7200"/>
              <a:buFont typeface="Times New Roman"/>
              <a:buNone/>
              <a:defRPr sz="7200" b="0" i="0" u="none">
                <a:solidFill>
                  <a:schemeClr val="dk1"/>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chemeClr val="dk1"/>
              </a:buClr>
              <a:buSzPts val="7200"/>
              <a:buFont typeface="Times New Roman"/>
              <a:buNone/>
              <a:defRPr sz="7200" b="0" i="0" u="none">
                <a:solidFill>
                  <a:schemeClr val="dk1"/>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chemeClr val="dk1"/>
              </a:buClr>
              <a:buSzPts val="7200"/>
              <a:buFont typeface="Times New Roman"/>
              <a:buNone/>
              <a:defRPr sz="7200" b="0" i="0" u="none">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59"/>
        <p:cNvGrpSpPr/>
        <p:nvPr/>
      </p:nvGrpSpPr>
      <p:grpSpPr>
        <a:xfrm>
          <a:off x="0" y="0"/>
          <a:ext cx="0" cy="0"/>
          <a:chOff x="0" y="0"/>
          <a:chExt cx="0" cy="0"/>
        </a:xfrm>
      </p:grpSpPr>
      <p:sp>
        <p:nvSpPr>
          <p:cNvPr id="60" name="Google Shape;60;p9"/>
          <p:cNvSpPr txBox="1">
            <a:spLocks noGrp="1"/>
          </p:cNvSpPr>
          <p:nvPr>
            <p:ph type="title"/>
          </p:nvPr>
        </p:nvSpPr>
        <p:spPr>
          <a:xfrm>
            <a:off x="3017837" y="2925762"/>
            <a:ext cx="34197925" cy="5486400"/>
          </a:xfrm>
          <a:prstGeom prst="rect">
            <a:avLst/>
          </a:prstGeom>
          <a:noFill/>
          <a:ln>
            <a:noFill/>
          </a:ln>
        </p:spPr>
        <p:txBody>
          <a:bodyPr spcFirstLastPara="1" wrap="square" lIns="470250" tIns="235125" rIns="470250" bIns="235125" anchor="ctr" anchorCtr="0"/>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61" name="Google Shape;61;p9"/>
          <p:cNvSpPr txBox="1">
            <a:spLocks noGrp="1"/>
          </p:cNvSpPr>
          <p:nvPr>
            <p:ph type="body" idx="1"/>
          </p:nvPr>
        </p:nvSpPr>
        <p:spPr>
          <a:xfrm>
            <a:off x="3017779" y="9509128"/>
            <a:ext cx="17036932" cy="19751676"/>
          </a:xfrm>
          <a:prstGeom prst="rect">
            <a:avLst/>
          </a:prstGeom>
          <a:noFill/>
          <a:ln>
            <a:noFill/>
          </a:ln>
        </p:spPr>
        <p:txBody>
          <a:bodyPr spcFirstLastPara="1" wrap="square" lIns="470250" tIns="235125" rIns="470250" bIns="235125" anchor="t" anchorCtr="0"/>
          <a:lstStyle>
            <a:lvl1pPr marL="457200" lvl="0" indent="-406463" algn="l">
              <a:spcBef>
                <a:spcPts val="560"/>
              </a:spcBef>
              <a:spcAft>
                <a:spcPts val="0"/>
              </a:spcAft>
              <a:buClr>
                <a:schemeClr val="dk1"/>
              </a:buClr>
              <a:buSzPts val="2801"/>
              <a:buFont typeface="Times New Roman"/>
              <a:buChar char="•"/>
              <a:defRPr sz="2801"/>
            </a:lvl1pPr>
            <a:lvl2pPr marL="914400" lvl="1" indent="-381000" algn="l">
              <a:spcBef>
                <a:spcPts val="480"/>
              </a:spcBef>
              <a:spcAft>
                <a:spcPts val="0"/>
              </a:spcAft>
              <a:buClr>
                <a:schemeClr val="dk1"/>
              </a:buClr>
              <a:buSzPts val="2400"/>
              <a:buFont typeface="Times New Roman"/>
              <a:buChar char="–"/>
              <a:defRPr sz="2400"/>
            </a:lvl2pPr>
            <a:lvl3pPr marL="1371600" lvl="2" indent="-355600" algn="l">
              <a:spcBef>
                <a:spcPts val="400"/>
              </a:spcBef>
              <a:spcAft>
                <a:spcPts val="0"/>
              </a:spcAft>
              <a:buClr>
                <a:schemeClr val="dk1"/>
              </a:buClr>
              <a:buSzPts val="2000"/>
              <a:buFont typeface="Times New Roman"/>
              <a:buChar char="•"/>
              <a:defRPr sz="2000"/>
            </a:lvl3pPr>
            <a:lvl4pPr marL="1828800" lvl="3" indent="-342900" algn="l">
              <a:spcBef>
                <a:spcPts val="360"/>
              </a:spcBef>
              <a:spcAft>
                <a:spcPts val="0"/>
              </a:spcAft>
              <a:buClr>
                <a:schemeClr val="dk1"/>
              </a:buClr>
              <a:buSzPts val="1800"/>
              <a:buFont typeface="Times New Roman"/>
              <a:buChar char="–"/>
              <a:defRPr sz="1800"/>
            </a:lvl4pPr>
            <a:lvl5pPr marL="2286000" lvl="4" indent="-342900" algn="l">
              <a:spcBef>
                <a:spcPts val="360"/>
              </a:spcBef>
              <a:spcAft>
                <a:spcPts val="0"/>
              </a:spcAft>
              <a:buClr>
                <a:schemeClr val="dk1"/>
              </a:buClr>
              <a:buSzPts val="1800"/>
              <a:buFont typeface="Times New Roman"/>
              <a:buChar char="»"/>
              <a:defRPr sz="1800"/>
            </a:lvl5pPr>
            <a:lvl6pPr marL="2743200" lvl="5" indent="-342900" algn="l">
              <a:spcBef>
                <a:spcPts val="360"/>
              </a:spcBef>
              <a:spcAft>
                <a:spcPts val="0"/>
              </a:spcAft>
              <a:buClr>
                <a:schemeClr val="dk1"/>
              </a:buClr>
              <a:buSzPts val="1800"/>
              <a:buFont typeface="Times New Roman"/>
              <a:buChar char="»"/>
              <a:defRPr sz="1800"/>
            </a:lvl6pPr>
            <a:lvl7pPr marL="3200400" lvl="6" indent="-342900" algn="l">
              <a:spcBef>
                <a:spcPts val="360"/>
              </a:spcBef>
              <a:spcAft>
                <a:spcPts val="0"/>
              </a:spcAft>
              <a:buClr>
                <a:schemeClr val="dk1"/>
              </a:buClr>
              <a:buSzPts val="1800"/>
              <a:buFont typeface="Times New Roman"/>
              <a:buChar char="»"/>
              <a:defRPr sz="1800"/>
            </a:lvl7pPr>
            <a:lvl8pPr marL="3657600" lvl="7" indent="-342900" algn="l">
              <a:spcBef>
                <a:spcPts val="360"/>
              </a:spcBef>
              <a:spcAft>
                <a:spcPts val="0"/>
              </a:spcAft>
              <a:buClr>
                <a:schemeClr val="dk1"/>
              </a:buClr>
              <a:buSzPts val="1800"/>
              <a:buFont typeface="Times New Roman"/>
              <a:buChar char="»"/>
              <a:defRPr sz="1800"/>
            </a:lvl8pPr>
            <a:lvl9pPr marL="4114800" lvl="8" indent="-342900" algn="l">
              <a:spcBef>
                <a:spcPts val="360"/>
              </a:spcBef>
              <a:spcAft>
                <a:spcPts val="0"/>
              </a:spcAft>
              <a:buClr>
                <a:schemeClr val="dk1"/>
              </a:buClr>
              <a:buSzPts val="1800"/>
              <a:buFont typeface="Times New Roman"/>
              <a:buChar char="»"/>
              <a:defRPr sz="1800"/>
            </a:lvl9pPr>
          </a:lstStyle>
          <a:p>
            <a:endParaRPr/>
          </a:p>
        </p:txBody>
      </p:sp>
      <p:sp>
        <p:nvSpPr>
          <p:cNvPr id="62" name="Google Shape;62;p9"/>
          <p:cNvSpPr txBox="1">
            <a:spLocks noGrp="1"/>
          </p:cNvSpPr>
          <p:nvPr>
            <p:ph type="body" idx="2"/>
          </p:nvPr>
        </p:nvSpPr>
        <p:spPr>
          <a:xfrm>
            <a:off x="20178891" y="9509128"/>
            <a:ext cx="17036932" cy="19751676"/>
          </a:xfrm>
          <a:prstGeom prst="rect">
            <a:avLst/>
          </a:prstGeom>
          <a:noFill/>
          <a:ln>
            <a:noFill/>
          </a:ln>
        </p:spPr>
        <p:txBody>
          <a:bodyPr spcFirstLastPara="1" wrap="square" lIns="470250" tIns="235125" rIns="470250" bIns="235125" anchor="t" anchorCtr="0"/>
          <a:lstStyle>
            <a:lvl1pPr marL="457200" lvl="0" indent="-406463" algn="l">
              <a:spcBef>
                <a:spcPts val="560"/>
              </a:spcBef>
              <a:spcAft>
                <a:spcPts val="0"/>
              </a:spcAft>
              <a:buClr>
                <a:schemeClr val="dk1"/>
              </a:buClr>
              <a:buSzPts val="2801"/>
              <a:buFont typeface="Times New Roman"/>
              <a:buChar char="•"/>
              <a:defRPr sz="2801"/>
            </a:lvl1pPr>
            <a:lvl2pPr marL="914400" lvl="1" indent="-381000" algn="l">
              <a:spcBef>
                <a:spcPts val="480"/>
              </a:spcBef>
              <a:spcAft>
                <a:spcPts val="0"/>
              </a:spcAft>
              <a:buClr>
                <a:schemeClr val="dk1"/>
              </a:buClr>
              <a:buSzPts val="2400"/>
              <a:buFont typeface="Times New Roman"/>
              <a:buChar char="–"/>
              <a:defRPr sz="2400"/>
            </a:lvl2pPr>
            <a:lvl3pPr marL="1371600" lvl="2" indent="-355600" algn="l">
              <a:spcBef>
                <a:spcPts val="400"/>
              </a:spcBef>
              <a:spcAft>
                <a:spcPts val="0"/>
              </a:spcAft>
              <a:buClr>
                <a:schemeClr val="dk1"/>
              </a:buClr>
              <a:buSzPts val="2000"/>
              <a:buFont typeface="Times New Roman"/>
              <a:buChar char="•"/>
              <a:defRPr sz="2000"/>
            </a:lvl3pPr>
            <a:lvl4pPr marL="1828800" lvl="3" indent="-342900" algn="l">
              <a:spcBef>
                <a:spcPts val="360"/>
              </a:spcBef>
              <a:spcAft>
                <a:spcPts val="0"/>
              </a:spcAft>
              <a:buClr>
                <a:schemeClr val="dk1"/>
              </a:buClr>
              <a:buSzPts val="1800"/>
              <a:buFont typeface="Times New Roman"/>
              <a:buChar char="–"/>
              <a:defRPr sz="1800"/>
            </a:lvl4pPr>
            <a:lvl5pPr marL="2286000" lvl="4" indent="-342900" algn="l">
              <a:spcBef>
                <a:spcPts val="360"/>
              </a:spcBef>
              <a:spcAft>
                <a:spcPts val="0"/>
              </a:spcAft>
              <a:buClr>
                <a:schemeClr val="dk1"/>
              </a:buClr>
              <a:buSzPts val="1800"/>
              <a:buFont typeface="Times New Roman"/>
              <a:buChar char="»"/>
              <a:defRPr sz="1800"/>
            </a:lvl5pPr>
            <a:lvl6pPr marL="2743200" lvl="5" indent="-342900" algn="l">
              <a:spcBef>
                <a:spcPts val="360"/>
              </a:spcBef>
              <a:spcAft>
                <a:spcPts val="0"/>
              </a:spcAft>
              <a:buClr>
                <a:schemeClr val="dk1"/>
              </a:buClr>
              <a:buSzPts val="1800"/>
              <a:buFont typeface="Times New Roman"/>
              <a:buChar char="»"/>
              <a:defRPr sz="1800"/>
            </a:lvl6pPr>
            <a:lvl7pPr marL="3200400" lvl="6" indent="-342900" algn="l">
              <a:spcBef>
                <a:spcPts val="360"/>
              </a:spcBef>
              <a:spcAft>
                <a:spcPts val="0"/>
              </a:spcAft>
              <a:buClr>
                <a:schemeClr val="dk1"/>
              </a:buClr>
              <a:buSzPts val="1800"/>
              <a:buFont typeface="Times New Roman"/>
              <a:buChar char="»"/>
              <a:defRPr sz="1800"/>
            </a:lvl7pPr>
            <a:lvl8pPr marL="3657600" lvl="7" indent="-342900" algn="l">
              <a:spcBef>
                <a:spcPts val="360"/>
              </a:spcBef>
              <a:spcAft>
                <a:spcPts val="0"/>
              </a:spcAft>
              <a:buClr>
                <a:schemeClr val="dk1"/>
              </a:buClr>
              <a:buSzPts val="1800"/>
              <a:buFont typeface="Times New Roman"/>
              <a:buChar char="»"/>
              <a:defRPr sz="1800"/>
            </a:lvl8pPr>
            <a:lvl9pPr marL="4114800" lvl="8" indent="-342900" algn="l">
              <a:spcBef>
                <a:spcPts val="360"/>
              </a:spcBef>
              <a:spcAft>
                <a:spcPts val="0"/>
              </a:spcAft>
              <a:buClr>
                <a:schemeClr val="dk1"/>
              </a:buClr>
              <a:buSzPts val="1800"/>
              <a:buFont typeface="Times New Roman"/>
              <a:buChar char="»"/>
              <a:defRPr sz="1800"/>
            </a:lvl9pPr>
          </a:lstStyle>
          <a:p>
            <a:endParaRPr/>
          </a:p>
        </p:txBody>
      </p:sp>
      <p:sp>
        <p:nvSpPr>
          <p:cNvPr id="63" name="Google Shape;63;p9"/>
          <p:cNvSpPr txBox="1">
            <a:spLocks noGrp="1"/>
          </p:cNvSpPr>
          <p:nvPr>
            <p:ph type="dt" idx="10"/>
          </p:nvPr>
        </p:nvSpPr>
        <p:spPr>
          <a:xfrm>
            <a:off x="3017837" y="29992638"/>
            <a:ext cx="8382000" cy="2193925"/>
          </a:xfrm>
          <a:prstGeom prst="rect">
            <a:avLst/>
          </a:prstGeom>
          <a:noFill/>
          <a:ln>
            <a:noFill/>
          </a:ln>
        </p:spPr>
        <p:txBody>
          <a:bodyPr spcFirstLastPara="1" wrap="square" lIns="470250" tIns="235125" rIns="470250" bIns="235125" anchor="t" anchorCtr="0"/>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4" name="Google Shape;64;p9"/>
          <p:cNvSpPr txBox="1">
            <a:spLocks noGrp="1"/>
          </p:cNvSpPr>
          <p:nvPr>
            <p:ph type="ftr" idx="11"/>
          </p:nvPr>
        </p:nvSpPr>
        <p:spPr>
          <a:xfrm>
            <a:off x="13746163" y="29992638"/>
            <a:ext cx="12741275" cy="2193925"/>
          </a:xfrm>
          <a:prstGeom prst="rect">
            <a:avLst/>
          </a:prstGeom>
          <a:noFill/>
          <a:ln>
            <a:noFill/>
          </a:ln>
        </p:spPr>
        <p:txBody>
          <a:bodyPr spcFirstLastPara="1" wrap="square" lIns="470250" tIns="235125" rIns="470250" bIns="235125" anchor="t" anchorCtr="0"/>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5" name="Google Shape;65;p9"/>
          <p:cNvSpPr txBox="1">
            <a:spLocks noGrp="1"/>
          </p:cNvSpPr>
          <p:nvPr>
            <p:ph type="sldNum" idx="12"/>
          </p:nvPr>
        </p:nvSpPr>
        <p:spPr>
          <a:xfrm>
            <a:off x="28833763" y="29992638"/>
            <a:ext cx="8382000" cy="2193925"/>
          </a:xfrm>
          <a:prstGeom prst="rect">
            <a:avLst/>
          </a:prstGeom>
          <a:noFill/>
          <a:ln>
            <a:noFill/>
          </a:ln>
        </p:spPr>
        <p:txBody>
          <a:bodyPr spcFirstLastPara="1" wrap="square" lIns="470250" tIns="235125" rIns="470250" bIns="235125" anchor="t" anchorCtr="0">
            <a:noAutofit/>
          </a:bodyPr>
          <a:lstStyle>
            <a:lvl1pPr marL="0" marR="0" lvl="0" indent="0" algn="r">
              <a:lnSpc>
                <a:spcPct val="100000"/>
              </a:lnSpc>
              <a:spcBef>
                <a:spcPts val="0"/>
              </a:spcBef>
              <a:spcAft>
                <a:spcPts val="0"/>
              </a:spcAft>
              <a:buClr>
                <a:schemeClr val="dk1"/>
              </a:buClr>
              <a:buSzPts val="7200"/>
              <a:buFont typeface="Times New Roman"/>
              <a:buNone/>
              <a:defRPr sz="7200" b="0" i="0" u="none">
                <a:solidFill>
                  <a:schemeClr val="dk1"/>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chemeClr val="dk1"/>
              </a:buClr>
              <a:buSzPts val="7200"/>
              <a:buFont typeface="Times New Roman"/>
              <a:buNone/>
              <a:defRPr sz="7200" b="0" i="0" u="none">
                <a:solidFill>
                  <a:schemeClr val="dk1"/>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chemeClr val="dk1"/>
              </a:buClr>
              <a:buSzPts val="7200"/>
              <a:buFont typeface="Times New Roman"/>
              <a:buNone/>
              <a:defRPr sz="7200" b="0" i="0" u="none">
                <a:solidFill>
                  <a:schemeClr val="dk1"/>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chemeClr val="dk1"/>
              </a:buClr>
              <a:buSzPts val="7200"/>
              <a:buFont typeface="Times New Roman"/>
              <a:buNone/>
              <a:defRPr sz="7200" b="0" i="0" u="none">
                <a:solidFill>
                  <a:schemeClr val="dk1"/>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chemeClr val="dk1"/>
              </a:buClr>
              <a:buSzPts val="7200"/>
              <a:buFont typeface="Times New Roman"/>
              <a:buNone/>
              <a:defRPr sz="7200" b="0" i="0" u="none">
                <a:solidFill>
                  <a:schemeClr val="dk1"/>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chemeClr val="dk1"/>
              </a:buClr>
              <a:buSzPts val="7200"/>
              <a:buFont typeface="Times New Roman"/>
              <a:buNone/>
              <a:defRPr sz="7200" b="0" i="0" u="none">
                <a:solidFill>
                  <a:schemeClr val="dk1"/>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chemeClr val="dk1"/>
              </a:buClr>
              <a:buSzPts val="7200"/>
              <a:buFont typeface="Times New Roman"/>
              <a:buNone/>
              <a:defRPr sz="7200" b="0" i="0" u="none">
                <a:solidFill>
                  <a:schemeClr val="dk1"/>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chemeClr val="dk1"/>
              </a:buClr>
              <a:buSzPts val="7200"/>
              <a:buFont typeface="Times New Roman"/>
              <a:buNone/>
              <a:defRPr sz="7200" b="0" i="0" u="none">
                <a:solidFill>
                  <a:schemeClr val="dk1"/>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chemeClr val="dk1"/>
              </a:buClr>
              <a:buSzPts val="7200"/>
              <a:buFont typeface="Times New Roman"/>
              <a:buNone/>
              <a:defRPr sz="7200" b="0" i="0" u="none">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66"/>
        <p:cNvGrpSpPr/>
        <p:nvPr/>
      </p:nvGrpSpPr>
      <p:grpSpPr>
        <a:xfrm>
          <a:off x="0" y="0"/>
          <a:ext cx="0" cy="0"/>
          <a:chOff x="0" y="0"/>
          <a:chExt cx="0" cy="0"/>
        </a:xfrm>
      </p:grpSpPr>
      <p:sp>
        <p:nvSpPr>
          <p:cNvPr id="67" name="Google Shape;67;p10"/>
          <p:cNvSpPr txBox="1">
            <a:spLocks noGrp="1"/>
          </p:cNvSpPr>
          <p:nvPr>
            <p:ph type="title"/>
          </p:nvPr>
        </p:nvSpPr>
        <p:spPr>
          <a:xfrm>
            <a:off x="3178177" y="21153441"/>
            <a:ext cx="34198042" cy="6537325"/>
          </a:xfrm>
          <a:prstGeom prst="rect">
            <a:avLst/>
          </a:prstGeom>
          <a:noFill/>
          <a:ln>
            <a:noFill/>
          </a:ln>
        </p:spPr>
        <p:txBody>
          <a:bodyPr spcFirstLastPara="1" wrap="square" lIns="470250" tIns="235125" rIns="470250" bIns="235125" anchor="t" anchorCtr="0"/>
          <a:lstStyle>
            <a:lvl1pPr lvl="0" algn="l">
              <a:spcBef>
                <a:spcPts val="0"/>
              </a:spcBef>
              <a:spcAft>
                <a:spcPts val="0"/>
              </a:spcAft>
              <a:buSzPts val="1400"/>
              <a:buNone/>
              <a:defRPr sz="4000" b="1"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68" name="Google Shape;68;p10"/>
          <p:cNvSpPr txBox="1">
            <a:spLocks noGrp="1"/>
          </p:cNvSpPr>
          <p:nvPr>
            <p:ph type="body" idx="1"/>
          </p:nvPr>
        </p:nvSpPr>
        <p:spPr>
          <a:xfrm>
            <a:off x="3178177" y="13952538"/>
            <a:ext cx="34198042" cy="7200900"/>
          </a:xfrm>
          <a:prstGeom prst="rect">
            <a:avLst/>
          </a:prstGeom>
          <a:noFill/>
          <a:ln>
            <a:noFill/>
          </a:ln>
        </p:spPr>
        <p:txBody>
          <a:bodyPr spcFirstLastPara="1" wrap="square" lIns="470250" tIns="235125" rIns="470250" bIns="235125" anchor="b" anchorCtr="0"/>
          <a:lstStyle>
            <a:lvl1pPr marL="457200" lvl="0" indent="-228600" algn="l">
              <a:spcBef>
                <a:spcPts val="400"/>
              </a:spcBef>
              <a:spcAft>
                <a:spcPts val="0"/>
              </a:spcAft>
              <a:buClr>
                <a:schemeClr val="dk1"/>
              </a:buClr>
              <a:buSzPts val="2000"/>
              <a:buFont typeface="Times New Roman"/>
              <a:buNone/>
              <a:defRPr sz="2000"/>
            </a:lvl1pPr>
            <a:lvl2pPr marL="914400" lvl="1" indent="-228600" algn="l">
              <a:spcBef>
                <a:spcPts val="360"/>
              </a:spcBef>
              <a:spcAft>
                <a:spcPts val="0"/>
              </a:spcAft>
              <a:buClr>
                <a:schemeClr val="dk1"/>
              </a:buClr>
              <a:buSzPts val="1800"/>
              <a:buFont typeface="Times New Roman"/>
              <a:buNone/>
              <a:defRPr sz="1800"/>
            </a:lvl2pPr>
            <a:lvl3pPr marL="1371600" lvl="2" indent="-228600" algn="l">
              <a:spcBef>
                <a:spcPts val="320"/>
              </a:spcBef>
              <a:spcAft>
                <a:spcPts val="0"/>
              </a:spcAft>
              <a:buClr>
                <a:schemeClr val="dk1"/>
              </a:buClr>
              <a:buSzPts val="1600"/>
              <a:buFont typeface="Times New Roman"/>
              <a:buNone/>
              <a:defRPr sz="1600"/>
            </a:lvl3pPr>
            <a:lvl4pPr marL="1828800" lvl="3" indent="-228600" algn="l">
              <a:spcBef>
                <a:spcPts val="280"/>
              </a:spcBef>
              <a:spcAft>
                <a:spcPts val="0"/>
              </a:spcAft>
              <a:buClr>
                <a:schemeClr val="dk1"/>
              </a:buClr>
              <a:buSzPts val="1400"/>
              <a:buFont typeface="Times New Roman"/>
              <a:buNone/>
              <a:defRPr sz="1400"/>
            </a:lvl4pPr>
            <a:lvl5pPr marL="2286000" lvl="4" indent="-228600" algn="l">
              <a:spcBef>
                <a:spcPts val="280"/>
              </a:spcBef>
              <a:spcAft>
                <a:spcPts val="0"/>
              </a:spcAft>
              <a:buClr>
                <a:schemeClr val="dk1"/>
              </a:buClr>
              <a:buSzPts val="1400"/>
              <a:buFont typeface="Times New Roman"/>
              <a:buNone/>
              <a:defRPr sz="1400"/>
            </a:lvl5pPr>
            <a:lvl6pPr marL="2743200" lvl="5" indent="-228600" algn="l">
              <a:spcBef>
                <a:spcPts val="280"/>
              </a:spcBef>
              <a:spcAft>
                <a:spcPts val="0"/>
              </a:spcAft>
              <a:buClr>
                <a:schemeClr val="dk1"/>
              </a:buClr>
              <a:buSzPts val="1400"/>
              <a:buFont typeface="Times New Roman"/>
              <a:buNone/>
              <a:defRPr sz="1400"/>
            </a:lvl6pPr>
            <a:lvl7pPr marL="3200400" lvl="6" indent="-228600" algn="l">
              <a:spcBef>
                <a:spcPts val="280"/>
              </a:spcBef>
              <a:spcAft>
                <a:spcPts val="0"/>
              </a:spcAft>
              <a:buClr>
                <a:schemeClr val="dk1"/>
              </a:buClr>
              <a:buSzPts val="1400"/>
              <a:buFont typeface="Times New Roman"/>
              <a:buNone/>
              <a:defRPr sz="1400"/>
            </a:lvl7pPr>
            <a:lvl8pPr marL="3657600" lvl="7" indent="-228600" algn="l">
              <a:spcBef>
                <a:spcPts val="280"/>
              </a:spcBef>
              <a:spcAft>
                <a:spcPts val="0"/>
              </a:spcAft>
              <a:buClr>
                <a:schemeClr val="dk1"/>
              </a:buClr>
              <a:buSzPts val="1400"/>
              <a:buFont typeface="Times New Roman"/>
              <a:buNone/>
              <a:defRPr sz="1400"/>
            </a:lvl8pPr>
            <a:lvl9pPr marL="4114800" lvl="8" indent="-228600" algn="l">
              <a:spcBef>
                <a:spcPts val="280"/>
              </a:spcBef>
              <a:spcAft>
                <a:spcPts val="0"/>
              </a:spcAft>
              <a:buClr>
                <a:schemeClr val="dk1"/>
              </a:buClr>
              <a:buSzPts val="1400"/>
              <a:buFont typeface="Times New Roman"/>
              <a:buNone/>
              <a:defRPr sz="1400"/>
            </a:lvl9pPr>
          </a:lstStyle>
          <a:p>
            <a:endParaRPr/>
          </a:p>
        </p:txBody>
      </p:sp>
      <p:sp>
        <p:nvSpPr>
          <p:cNvPr id="69" name="Google Shape;69;p10"/>
          <p:cNvSpPr txBox="1">
            <a:spLocks noGrp="1"/>
          </p:cNvSpPr>
          <p:nvPr>
            <p:ph type="dt" idx="10"/>
          </p:nvPr>
        </p:nvSpPr>
        <p:spPr>
          <a:xfrm>
            <a:off x="3017837" y="29992638"/>
            <a:ext cx="8382000" cy="2193925"/>
          </a:xfrm>
          <a:prstGeom prst="rect">
            <a:avLst/>
          </a:prstGeom>
          <a:noFill/>
          <a:ln>
            <a:noFill/>
          </a:ln>
        </p:spPr>
        <p:txBody>
          <a:bodyPr spcFirstLastPara="1" wrap="square" lIns="470250" tIns="235125" rIns="470250" bIns="235125" anchor="t" anchorCtr="0"/>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10"/>
          <p:cNvSpPr txBox="1">
            <a:spLocks noGrp="1"/>
          </p:cNvSpPr>
          <p:nvPr>
            <p:ph type="ftr" idx="11"/>
          </p:nvPr>
        </p:nvSpPr>
        <p:spPr>
          <a:xfrm>
            <a:off x="13746163" y="29992638"/>
            <a:ext cx="12741275" cy="2193925"/>
          </a:xfrm>
          <a:prstGeom prst="rect">
            <a:avLst/>
          </a:prstGeom>
          <a:noFill/>
          <a:ln>
            <a:noFill/>
          </a:ln>
        </p:spPr>
        <p:txBody>
          <a:bodyPr spcFirstLastPara="1" wrap="square" lIns="470250" tIns="235125" rIns="470250" bIns="235125" anchor="t" anchorCtr="0"/>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1" name="Google Shape;71;p10"/>
          <p:cNvSpPr txBox="1">
            <a:spLocks noGrp="1"/>
          </p:cNvSpPr>
          <p:nvPr>
            <p:ph type="sldNum" idx="12"/>
          </p:nvPr>
        </p:nvSpPr>
        <p:spPr>
          <a:xfrm>
            <a:off x="28833763" y="29992638"/>
            <a:ext cx="8382000" cy="2193925"/>
          </a:xfrm>
          <a:prstGeom prst="rect">
            <a:avLst/>
          </a:prstGeom>
          <a:noFill/>
          <a:ln>
            <a:noFill/>
          </a:ln>
        </p:spPr>
        <p:txBody>
          <a:bodyPr spcFirstLastPara="1" wrap="square" lIns="470250" tIns="235125" rIns="470250" bIns="235125" anchor="t" anchorCtr="0">
            <a:noAutofit/>
          </a:bodyPr>
          <a:lstStyle>
            <a:lvl1pPr marL="0" marR="0" lvl="0" indent="0" algn="r">
              <a:lnSpc>
                <a:spcPct val="100000"/>
              </a:lnSpc>
              <a:spcBef>
                <a:spcPts val="0"/>
              </a:spcBef>
              <a:spcAft>
                <a:spcPts val="0"/>
              </a:spcAft>
              <a:buClr>
                <a:schemeClr val="dk1"/>
              </a:buClr>
              <a:buSzPts val="7200"/>
              <a:buFont typeface="Times New Roman"/>
              <a:buNone/>
              <a:defRPr sz="7200" b="0" i="0" u="none">
                <a:solidFill>
                  <a:schemeClr val="dk1"/>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chemeClr val="dk1"/>
              </a:buClr>
              <a:buSzPts val="7200"/>
              <a:buFont typeface="Times New Roman"/>
              <a:buNone/>
              <a:defRPr sz="7200" b="0" i="0" u="none">
                <a:solidFill>
                  <a:schemeClr val="dk1"/>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chemeClr val="dk1"/>
              </a:buClr>
              <a:buSzPts val="7200"/>
              <a:buFont typeface="Times New Roman"/>
              <a:buNone/>
              <a:defRPr sz="7200" b="0" i="0" u="none">
                <a:solidFill>
                  <a:schemeClr val="dk1"/>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chemeClr val="dk1"/>
              </a:buClr>
              <a:buSzPts val="7200"/>
              <a:buFont typeface="Times New Roman"/>
              <a:buNone/>
              <a:defRPr sz="7200" b="0" i="0" u="none">
                <a:solidFill>
                  <a:schemeClr val="dk1"/>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chemeClr val="dk1"/>
              </a:buClr>
              <a:buSzPts val="7200"/>
              <a:buFont typeface="Times New Roman"/>
              <a:buNone/>
              <a:defRPr sz="7200" b="0" i="0" u="none">
                <a:solidFill>
                  <a:schemeClr val="dk1"/>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chemeClr val="dk1"/>
              </a:buClr>
              <a:buSzPts val="7200"/>
              <a:buFont typeface="Times New Roman"/>
              <a:buNone/>
              <a:defRPr sz="7200" b="0" i="0" u="none">
                <a:solidFill>
                  <a:schemeClr val="dk1"/>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chemeClr val="dk1"/>
              </a:buClr>
              <a:buSzPts val="7200"/>
              <a:buFont typeface="Times New Roman"/>
              <a:buNone/>
              <a:defRPr sz="7200" b="0" i="0" u="none">
                <a:solidFill>
                  <a:schemeClr val="dk1"/>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chemeClr val="dk1"/>
              </a:buClr>
              <a:buSzPts val="7200"/>
              <a:buFont typeface="Times New Roman"/>
              <a:buNone/>
              <a:defRPr sz="7200" b="0" i="0" u="none">
                <a:solidFill>
                  <a:schemeClr val="dk1"/>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chemeClr val="dk1"/>
              </a:buClr>
              <a:buSzPts val="7200"/>
              <a:buFont typeface="Times New Roman"/>
              <a:buNone/>
              <a:defRPr sz="7200" b="0" i="0" u="none">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3017837" y="2925762"/>
            <a:ext cx="34197925" cy="5486400"/>
          </a:xfrm>
          <a:prstGeom prst="rect">
            <a:avLst/>
          </a:prstGeom>
          <a:noFill/>
          <a:ln>
            <a:noFill/>
          </a:ln>
        </p:spPr>
        <p:txBody>
          <a:bodyPr spcFirstLastPara="1" wrap="square" lIns="470250" tIns="235125" rIns="470250" bIns="235125" anchor="ctr" anchorCtr="0"/>
          <a:lstStyle>
            <a:lvl1pPr marR="0" lvl="0" algn="ctr" rtl="0">
              <a:spcBef>
                <a:spcPts val="0"/>
              </a:spcBef>
              <a:spcAft>
                <a:spcPts val="0"/>
              </a:spcAft>
              <a:buSzPts val="1400"/>
              <a:buNone/>
              <a:defRPr sz="22600" b="0" i="0" u="none" strike="noStrike" cap="none">
                <a:solidFill>
                  <a:schemeClr val="dk2"/>
                </a:solidFill>
                <a:latin typeface="Times New Roman"/>
                <a:ea typeface="Times New Roman"/>
                <a:cs typeface="Times New Roman"/>
                <a:sym typeface="Times New Roman"/>
              </a:defRPr>
            </a:lvl1pPr>
            <a:lvl2pPr marR="0" lvl="1" algn="ctr" rtl="0">
              <a:spcBef>
                <a:spcPts val="0"/>
              </a:spcBef>
              <a:spcAft>
                <a:spcPts val="0"/>
              </a:spcAft>
              <a:buSzPts val="1400"/>
              <a:buNone/>
              <a:defRPr sz="22600" b="0" i="0" u="none" strike="noStrike" cap="none">
                <a:solidFill>
                  <a:schemeClr val="dk2"/>
                </a:solidFill>
                <a:latin typeface="Times New Roman"/>
                <a:ea typeface="Times New Roman"/>
                <a:cs typeface="Times New Roman"/>
                <a:sym typeface="Times New Roman"/>
              </a:defRPr>
            </a:lvl2pPr>
            <a:lvl3pPr marR="0" lvl="2" algn="ctr" rtl="0">
              <a:spcBef>
                <a:spcPts val="0"/>
              </a:spcBef>
              <a:spcAft>
                <a:spcPts val="0"/>
              </a:spcAft>
              <a:buSzPts val="1400"/>
              <a:buNone/>
              <a:defRPr sz="22600" b="0" i="0" u="none" strike="noStrike" cap="none">
                <a:solidFill>
                  <a:schemeClr val="dk2"/>
                </a:solidFill>
                <a:latin typeface="Times New Roman"/>
                <a:ea typeface="Times New Roman"/>
                <a:cs typeface="Times New Roman"/>
                <a:sym typeface="Times New Roman"/>
              </a:defRPr>
            </a:lvl3pPr>
            <a:lvl4pPr marR="0" lvl="3" algn="ctr" rtl="0">
              <a:spcBef>
                <a:spcPts val="0"/>
              </a:spcBef>
              <a:spcAft>
                <a:spcPts val="0"/>
              </a:spcAft>
              <a:buSzPts val="1400"/>
              <a:buNone/>
              <a:defRPr sz="22600" b="0" i="0" u="none" strike="noStrike" cap="none">
                <a:solidFill>
                  <a:schemeClr val="dk2"/>
                </a:solidFill>
                <a:latin typeface="Times New Roman"/>
                <a:ea typeface="Times New Roman"/>
                <a:cs typeface="Times New Roman"/>
                <a:sym typeface="Times New Roman"/>
              </a:defRPr>
            </a:lvl4pPr>
            <a:lvl5pPr marR="0" lvl="4" algn="ctr" rtl="0">
              <a:spcBef>
                <a:spcPts val="0"/>
              </a:spcBef>
              <a:spcAft>
                <a:spcPts val="0"/>
              </a:spcAft>
              <a:buSzPts val="1400"/>
              <a:buNone/>
              <a:defRPr sz="22600" b="0" i="0" u="none" strike="noStrike" cap="none">
                <a:solidFill>
                  <a:schemeClr val="dk2"/>
                </a:solidFill>
                <a:latin typeface="Times New Roman"/>
                <a:ea typeface="Times New Roman"/>
                <a:cs typeface="Times New Roman"/>
                <a:sym typeface="Times New Roman"/>
              </a:defRPr>
            </a:lvl5pPr>
            <a:lvl6pPr marR="0" lvl="5" algn="ctr" rtl="0">
              <a:spcBef>
                <a:spcPts val="0"/>
              </a:spcBef>
              <a:spcAft>
                <a:spcPts val="0"/>
              </a:spcAft>
              <a:buSzPts val="1400"/>
              <a:buNone/>
              <a:defRPr sz="22602" b="0" i="0" u="none" strike="noStrike" cap="none">
                <a:solidFill>
                  <a:schemeClr val="dk2"/>
                </a:solidFill>
                <a:latin typeface="Times New Roman"/>
                <a:ea typeface="Times New Roman"/>
                <a:cs typeface="Times New Roman"/>
                <a:sym typeface="Times New Roman"/>
              </a:defRPr>
            </a:lvl6pPr>
            <a:lvl7pPr marR="0" lvl="6" algn="ctr" rtl="0">
              <a:spcBef>
                <a:spcPts val="0"/>
              </a:spcBef>
              <a:spcAft>
                <a:spcPts val="0"/>
              </a:spcAft>
              <a:buSzPts val="1400"/>
              <a:buNone/>
              <a:defRPr sz="22602" b="0" i="0" u="none" strike="noStrike" cap="none">
                <a:solidFill>
                  <a:schemeClr val="dk2"/>
                </a:solidFill>
                <a:latin typeface="Times New Roman"/>
                <a:ea typeface="Times New Roman"/>
                <a:cs typeface="Times New Roman"/>
                <a:sym typeface="Times New Roman"/>
              </a:defRPr>
            </a:lvl7pPr>
            <a:lvl8pPr marR="0" lvl="7" algn="ctr" rtl="0">
              <a:spcBef>
                <a:spcPts val="0"/>
              </a:spcBef>
              <a:spcAft>
                <a:spcPts val="0"/>
              </a:spcAft>
              <a:buSzPts val="1400"/>
              <a:buNone/>
              <a:defRPr sz="22602" b="0" i="0" u="none" strike="noStrike" cap="none">
                <a:solidFill>
                  <a:schemeClr val="dk2"/>
                </a:solidFill>
                <a:latin typeface="Times New Roman"/>
                <a:ea typeface="Times New Roman"/>
                <a:cs typeface="Times New Roman"/>
                <a:sym typeface="Times New Roman"/>
              </a:defRPr>
            </a:lvl8pPr>
            <a:lvl9pPr marR="0" lvl="8" algn="ctr" rtl="0">
              <a:spcBef>
                <a:spcPts val="0"/>
              </a:spcBef>
              <a:spcAft>
                <a:spcPts val="0"/>
              </a:spcAft>
              <a:buSzPts val="1400"/>
              <a:buNone/>
              <a:defRPr sz="22602" b="0" i="0" u="none" strike="noStrike" cap="none">
                <a:solidFill>
                  <a:schemeClr val="dk2"/>
                </a:solidFill>
                <a:latin typeface="Times New Roman"/>
                <a:ea typeface="Times New Roman"/>
                <a:cs typeface="Times New Roman"/>
                <a:sym typeface="Times New Roman"/>
              </a:defRPr>
            </a:lvl9pPr>
          </a:lstStyle>
          <a:p>
            <a:endParaRPr/>
          </a:p>
        </p:txBody>
      </p:sp>
      <p:sp>
        <p:nvSpPr>
          <p:cNvPr id="11" name="Google Shape;11;p1"/>
          <p:cNvSpPr txBox="1">
            <a:spLocks noGrp="1"/>
          </p:cNvSpPr>
          <p:nvPr>
            <p:ph type="body" idx="1"/>
          </p:nvPr>
        </p:nvSpPr>
        <p:spPr>
          <a:xfrm>
            <a:off x="3017837" y="9509125"/>
            <a:ext cx="34197925" cy="19751676"/>
          </a:xfrm>
          <a:prstGeom prst="rect">
            <a:avLst/>
          </a:prstGeom>
          <a:noFill/>
          <a:ln>
            <a:noFill/>
          </a:ln>
        </p:spPr>
        <p:txBody>
          <a:bodyPr spcFirstLastPara="1" wrap="square" lIns="470250" tIns="235125" rIns="470250" bIns="235125" anchor="t" anchorCtr="0"/>
          <a:lstStyle>
            <a:lvl1pPr marL="457200" marR="0" lvl="0" indent="-1276350" algn="l" rtl="0">
              <a:spcBef>
                <a:spcPts val="3300"/>
              </a:spcBef>
              <a:spcAft>
                <a:spcPts val="0"/>
              </a:spcAft>
              <a:buClr>
                <a:schemeClr val="dk1"/>
              </a:buClr>
              <a:buSzPts val="16500"/>
              <a:buFont typeface="Times New Roman"/>
              <a:buChar char="•"/>
              <a:defRPr sz="16500" b="0" i="0" u="none" strike="noStrike" cap="none">
                <a:solidFill>
                  <a:schemeClr val="dk1"/>
                </a:solidFill>
                <a:latin typeface="Times New Roman"/>
                <a:ea typeface="Times New Roman"/>
                <a:cs typeface="Times New Roman"/>
                <a:sym typeface="Times New Roman"/>
              </a:defRPr>
            </a:lvl1pPr>
            <a:lvl2pPr marL="914400" marR="0" lvl="1" indent="-1143000" algn="l" rtl="0">
              <a:spcBef>
                <a:spcPts val="2880"/>
              </a:spcBef>
              <a:spcAft>
                <a:spcPts val="0"/>
              </a:spcAft>
              <a:buClr>
                <a:schemeClr val="dk1"/>
              </a:buClr>
              <a:buSzPts val="14400"/>
              <a:buFont typeface="Times New Roman"/>
              <a:buChar char="–"/>
              <a:defRPr sz="14400" b="0" i="0" u="none" strike="noStrike" cap="none">
                <a:solidFill>
                  <a:schemeClr val="dk1"/>
                </a:solidFill>
                <a:latin typeface="Times New Roman"/>
                <a:ea typeface="Times New Roman"/>
                <a:cs typeface="Times New Roman"/>
                <a:sym typeface="Times New Roman"/>
              </a:defRPr>
            </a:lvl2pPr>
            <a:lvl3pPr marL="1371600" marR="0" lvl="2" indent="-1009650" algn="l" rtl="0">
              <a:spcBef>
                <a:spcPts val="2460"/>
              </a:spcBef>
              <a:spcAft>
                <a:spcPts val="0"/>
              </a:spcAft>
              <a:buClr>
                <a:schemeClr val="dk1"/>
              </a:buClr>
              <a:buSzPts val="12300"/>
              <a:buFont typeface="Times New Roman"/>
              <a:buChar char="•"/>
              <a:defRPr sz="12300" b="0" i="0" u="none" strike="noStrike" cap="none">
                <a:solidFill>
                  <a:schemeClr val="dk1"/>
                </a:solidFill>
                <a:latin typeface="Times New Roman"/>
                <a:ea typeface="Times New Roman"/>
                <a:cs typeface="Times New Roman"/>
                <a:sym typeface="Times New Roman"/>
              </a:defRPr>
            </a:lvl3pPr>
            <a:lvl4pPr marL="1828800" marR="0" lvl="3" indent="-882650" algn="l" rtl="0">
              <a:spcBef>
                <a:spcPts val="2060"/>
              </a:spcBef>
              <a:spcAft>
                <a:spcPts val="0"/>
              </a:spcAft>
              <a:buClr>
                <a:schemeClr val="dk1"/>
              </a:buClr>
              <a:buSzPts val="10300"/>
              <a:buFont typeface="Times New Roman"/>
              <a:buChar char="–"/>
              <a:defRPr sz="10300" b="0" i="0" u="none" strike="noStrike" cap="none">
                <a:solidFill>
                  <a:schemeClr val="dk1"/>
                </a:solidFill>
                <a:latin typeface="Times New Roman"/>
                <a:ea typeface="Times New Roman"/>
                <a:cs typeface="Times New Roman"/>
                <a:sym typeface="Times New Roman"/>
              </a:defRPr>
            </a:lvl4pPr>
            <a:lvl5pPr marL="2286000" marR="0" lvl="4" indent="-882650" algn="l" rtl="0">
              <a:spcBef>
                <a:spcPts val="2060"/>
              </a:spcBef>
              <a:spcAft>
                <a:spcPts val="0"/>
              </a:spcAft>
              <a:buClr>
                <a:schemeClr val="dk1"/>
              </a:buClr>
              <a:buSzPts val="10300"/>
              <a:buFont typeface="Times New Roman"/>
              <a:buChar char="»"/>
              <a:defRPr sz="10300" b="0" i="0" u="none" strike="noStrike" cap="none">
                <a:solidFill>
                  <a:schemeClr val="dk1"/>
                </a:solidFill>
                <a:latin typeface="Times New Roman"/>
                <a:ea typeface="Times New Roman"/>
                <a:cs typeface="Times New Roman"/>
                <a:sym typeface="Times New Roman"/>
              </a:defRPr>
            </a:lvl5pPr>
            <a:lvl6pPr marL="2743200" marR="0" lvl="5" indent="-882713" algn="l" rtl="0">
              <a:spcBef>
                <a:spcPts val="2060"/>
              </a:spcBef>
              <a:spcAft>
                <a:spcPts val="0"/>
              </a:spcAft>
              <a:buClr>
                <a:schemeClr val="dk1"/>
              </a:buClr>
              <a:buSzPts val="10301"/>
              <a:buFont typeface="Times New Roman"/>
              <a:buChar char="»"/>
              <a:defRPr sz="10301" b="0" i="0" u="none" strike="noStrike" cap="none">
                <a:solidFill>
                  <a:schemeClr val="dk1"/>
                </a:solidFill>
                <a:latin typeface="Times New Roman"/>
                <a:ea typeface="Times New Roman"/>
                <a:cs typeface="Times New Roman"/>
                <a:sym typeface="Times New Roman"/>
              </a:defRPr>
            </a:lvl6pPr>
            <a:lvl7pPr marL="3200400" marR="0" lvl="6" indent="-882713" algn="l" rtl="0">
              <a:spcBef>
                <a:spcPts val="2060"/>
              </a:spcBef>
              <a:spcAft>
                <a:spcPts val="0"/>
              </a:spcAft>
              <a:buClr>
                <a:schemeClr val="dk1"/>
              </a:buClr>
              <a:buSzPts val="10301"/>
              <a:buFont typeface="Times New Roman"/>
              <a:buChar char="»"/>
              <a:defRPr sz="10301" b="0" i="0" u="none" strike="noStrike" cap="none">
                <a:solidFill>
                  <a:schemeClr val="dk1"/>
                </a:solidFill>
                <a:latin typeface="Times New Roman"/>
                <a:ea typeface="Times New Roman"/>
                <a:cs typeface="Times New Roman"/>
                <a:sym typeface="Times New Roman"/>
              </a:defRPr>
            </a:lvl7pPr>
            <a:lvl8pPr marL="3657600" marR="0" lvl="7" indent="-882713" algn="l" rtl="0">
              <a:spcBef>
                <a:spcPts val="2060"/>
              </a:spcBef>
              <a:spcAft>
                <a:spcPts val="0"/>
              </a:spcAft>
              <a:buClr>
                <a:schemeClr val="dk1"/>
              </a:buClr>
              <a:buSzPts val="10301"/>
              <a:buFont typeface="Times New Roman"/>
              <a:buChar char="»"/>
              <a:defRPr sz="10301" b="0" i="0" u="none" strike="noStrike" cap="none">
                <a:solidFill>
                  <a:schemeClr val="dk1"/>
                </a:solidFill>
                <a:latin typeface="Times New Roman"/>
                <a:ea typeface="Times New Roman"/>
                <a:cs typeface="Times New Roman"/>
                <a:sym typeface="Times New Roman"/>
              </a:defRPr>
            </a:lvl8pPr>
            <a:lvl9pPr marL="4114800" marR="0" lvl="8" indent="-882713" algn="l" rtl="0">
              <a:spcBef>
                <a:spcPts val="2060"/>
              </a:spcBef>
              <a:spcAft>
                <a:spcPts val="0"/>
              </a:spcAft>
              <a:buClr>
                <a:schemeClr val="dk1"/>
              </a:buClr>
              <a:buSzPts val="10301"/>
              <a:buFont typeface="Times New Roman"/>
              <a:buChar char="»"/>
              <a:defRPr sz="10301" b="0" i="0" u="none" strike="noStrike" cap="none">
                <a:solidFill>
                  <a:schemeClr val="dk1"/>
                </a:solidFill>
                <a:latin typeface="Times New Roman"/>
                <a:ea typeface="Times New Roman"/>
                <a:cs typeface="Times New Roman"/>
                <a:sym typeface="Times New Roman"/>
              </a:defRPr>
            </a:lvl9pPr>
          </a:lstStyle>
          <a:p>
            <a:endParaRPr/>
          </a:p>
        </p:txBody>
      </p:sp>
      <p:sp>
        <p:nvSpPr>
          <p:cNvPr id="12" name="Google Shape;12;p1"/>
          <p:cNvSpPr txBox="1">
            <a:spLocks noGrp="1"/>
          </p:cNvSpPr>
          <p:nvPr>
            <p:ph type="dt" idx="10"/>
          </p:nvPr>
        </p:nvSpPr>
        <p:spPr>
          <a:xfrm>
            <a:off x="3017837" y="29992638"/>
            <a:ext cx="8382000" cy="2193925"/>
          </a:xfrm>
          <a:prstGeom prst="rect">
            <a:avLst/>
          </a:prstGeom>
          <a:noFill/>
          <a:ln>
            <a:noFill/>
          </a:ln>
        </p:spPr>
        <p:txBody>
          <a:bodyPr spcFirstLastPara="1" wrap="square" lIns="470250" tIns="235125" rIns="470250" bIns="235125" anchor="t" anchorCtr="0"/>
          <a:lstStyle>
            <a:lvl1pPr marR="0" lvl="0"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1pPr>
            <a:lvl2pPr marR="0" lvl="1"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9pPr>
          </a:lstStyle>
          <a:p>
            <a:endParaRPr/>
          </a:p>
        </p:txBody>
      </p:sp>
      <p:sp>
        <p:nvSpPr>
          <p:cNvPr id="13" name="Google Shape;13;p1"/>
          <p:cNvSpPr txBox="1">
            <a:spLocks noGrp="1"/>
          </p:cNvSpPr>
          <p:nvPr>
            <p:ph type="ftr" idx="11"/>
          </p:nvPr>
        </p:nvSpPr>
        <p:spPr>
          <a:xfrm>
            <a:off x="13746163" y="29992638"/>
            <a:ext cx="12741275" cy="2193925"/>
          </a:xfrm>
          <a:prstGeom prst="rect">
            <a:avLst/>
          </a:prstGeom>
          <a:noFill/>
          <a:ln>
            <a:noFill/>
          </a:ln>
        </p:spPr>
        <p:txBody>
          <a:bodyPr spcFirstLastPara="1" wrap="square" lIns="470250" tIns="235125" rIns="470250" bIns="235125" anchor="t" anchorCtr="0"/>
          <a:lstStyle>
            <a:lvl1pPr marR="0" lvl="0"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1pPr>
            <a:lvl2pPr marR="0" lvl="1"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9pPr>
          </a:lstStyle>
          <a:p>
            <a:endParaRPr/>
          </a:p>
        </p:txBody>
      </p:sp>
      <p:sp>
        <p:nvSpPr>
          <p:cNvPr id="14" name="Google Shape;14;p1"/>
          <p:cNvSpPr txBox="1">
            <a:spLocks noGrp="1"/>
          </p:cNvSpPr>
          <p:nvPr>
            <p:ph type="sldNum" idx="12"/>
          </p:nvPr>
        </p:nvSpPr>
        <p:spPr>
          <a:xfrm>
            <a:off x="28833763" y="29992638"/>
            <a:ext cx="8382000" cy="2193925"/>
          </a:xfrm>
          <a:prstGeom prst="rect">
            <a:avLst/>
          </a:prstGeom>
          <a:noFill/>
          <a:ln>
            <a:noFill/>
          </a:ln>
        </p:spPr>
        <p:txBody>
          <a:bodyPr spcFirstLastPara="1" wrap="square" lIns="470250" tIns="235125" rIns="470250" bIns="235125" anchor="t" anchorCtr="0">
            <a:noAutofit/>
          </a:bodyPr>
          <a:lstStyle>
            <a:lvl1pPr marL="0" marR="0" lvl="0" indent="0" algn="r" rtl="0">
              <a:lnSpc>
                <a:spcPct val="100000"/>
              </a:lnSpc>
              <a:spcBef>
                <a:spcPts val="0"/>
              </a:spcBef>
              <a:spcAft>
                <a:spcPts val="0"/>
              </a:spcAft>
              <a:buClr>
                <a:schemeClr val="dk1"/>
              </a:buClr>
              <a:buSzPts val="7200"/>
              <a:buFont typeface="Times New Roman"/>
              <a:buNone/>
              <a:defRPr sz="7200" b="0" i="0" u="none" strike="noStrike" cap="none">
                <a:solidFill>
                  <a:schemeClr val="dk1"/>
                </a:solidFill>
                <a:latin typeface="Times New Roman"/>
                <a:ea typeface="Times New Roman"/>
                <a:cs typeface="Times New Roman"/>
                <a:sym typeface="Times New Roman"/>
              </a:defRPr>
            </a:lvl1pPr>
            <a:lvl2pPr marL="0" marR="0" lvl="1" indent="0" algn="r" rtl="0">
              <a:lnSpc>
                <a:spcPct val="100000"/>
              </a:lnSpc>
              <a:spcBef>
                <a:spcPts val="0"/>
              </a:spcBef>
              <a:spcAft>
                <a:spcPts val="0"/>
              </a:spcAft>
              <a:buClr>
                <a:schemeClr val="dk1"/>
              </a:buClr>
              <a:buSzPts val="7200"/>
              <a:buFont typeface="Times New Roman"/>
              <a:buNone/>
              <a:defRPr sz="7200" b="0" i="0" u="none" strike="noStrike" cap="none">
                <a:solidFill>
                  <a:schemeClr val="dk1"/>
                </a:solidFill>
                <a:latin typeface="Times New Roman"/>
                <a:ea typeface="Times New Roman"/>
                <a:cs typeface="Times New Roman"/>
                <a:sym typeface="Times New Roman"/>
              </a:defRPr>
            </a:lvl2pPr>
            <a:lvl3pPr marL="0" marR="0" lvl="2" indent="0" algn="r" rtl="0">
              <a:lnSpc>
                <a:spcPct val="100000"/>
              </a:lnSpc>
              <a:spcBef>
                <a:spcPts val="0"/>
              </a:spcBef>
              <a:spcAft>
                <a:spcPts val="0"/>
              </a:spcAft>
              <a:buClr>
                <a:schemeClr val="dk1"/>
              </a:buClr>
              <a:buSzPts val="7200"/>
              <a:buFont typeface="Times New Roman"/>
              <a:buNone/>
              <a:defRPr sz="7200" b="0" i="0" u="none" strike="noStrike" cap="none">
                <a:solidFill>
                  <a:schemeClr val="dk1"/>
                </a:solidFill>
                <a:latin typeface="Times New Roman"/>
                <a:ea typeface="Times New Roman"/>
                <a:cs typeface="Times New Roman"/>
                <a:sym typeface="Times New Roman"/>
              </a:defRPr>
            </a:lvl3pPr>
            <a:lvl4pPr marL="0" marR="0" lvl="3" indent="0" algn="r" rtl="0">
              <a:lnSpc>
                <a:spcPct val="100000"/>
              </a:lnSpc>
              <a:spcBef>
                <a:spcPts val="0"/>
              </a:spcBef>
              <a:spcAft>
                <a:spcPts val="0"/>
              </a:spcAft>
              <a:buClr>
                <a:schemeClr val="dk1"/>
              </a:buClr>
              <a:buSzPts val="7200"/>
              <a:buFont typeface="Times New Roman"/>
              <a:buNone/>
              <a:defRPr sz="7200" b="0" i="0" u="none" strike="noStrike" cap="none">
                <a:solidFill>
                  <a:schemeClr val="dk1"/>
                </a:solidFill>
                <a:latin typeface="Times New Roman"/>
                <a:ea typeface="Times New Roman"/>
                <a:cs typeface="Times New Roman"/>
                <a:sym typeface="Times New Roman"/>
              </a:defRPr>
            </a:lvl4pPr>
            <a:lvl5pPr marL="0" marR="0" lvl="4" indent="0" algn="r" rtl="0">
              <a:lnSpc>
                <a:spcPct val="100000"/>
              </a:lnSpc>
              <a:spcBef>
                <a:spcPts val="0"/>
              </a:spcBef>
              <a:spcAft>
                <a:spcPts val="0"/>
              </a:spcAft>
              <a:buClr>
                <a:schemeClr val="dk1"/>
              </a:buClr>
              <a:buSzPts val="7200"/>
              <a:buFont typeface="Times New Roman"/>
              <a:buNone/>
              <a:defRPr sz="7200" b="0" i="0" u="none" strike="noStrike" cap="none">
                <a:solidFill>
                  <a:schemeClr val="dk1"/>
                </a:solidFill>
                <a:latin typeface="Times New Roman"/>
                <a:ea typeface="Times New Roman"/>
                <a:cs typeface="Times New Roman"/>
                <a:sym typeface="Times New Roman"/>
              </a:defRPr>
            </a:lvl5pPr>
            <a:lvl6pPr marL="0" marR="0" lvl="5" indent="0" algn="r" rtl="0">
              <a:lnSpc>
                <a:spcPct val="100000"/>
              </a:lnSpc>
              <a:spcBef>
                <a:spcPts val="0"/>
              </a:spcBef>
              <a:spcAft>
                <a:spcPts val="0"/>
              </a:spcAft>
              <a:buClr>
                <a:schemeClr val="dk1"/>
              </a:buClr>
              <a:buSzPts val="7200"/>
              <a:buFont typeface="Times New Roman"/>
              <a:buNone/>
              <a:defRPr sz="7200" b="0" i="0" u="none" strike="noStrike" cap="none">
                <a:solidFill>
                  <a:schemeClr val="dk1"/>
                </a:solidFill>
                <a:latin typeface="Times New Roman"/>
                <a:ea typeface="Times New Roman"/>
                <a:cs typeface="Times New Roman"/>
                <a:sym typeface="Times New Roman"/>
              </a:defRPr>
            </a:lvl6pPr>
            <a:lvl7pPr marL="0" marR="0" lvl="6" indent="0" algn="r" rtl="0">
              <a:lnSpc>
                <a:spcPct val="100000"/>
              </a:lnSpc>
              <a:spcBef>
                <a:spcPts val="0"/>
              </a:spcBef>
              <a:spcAft>
                <a:spcPts val="0"/>
              </a:spcAft>
              <a:buClr>
                <a:schemeClr val="dk1"/>
              </a:buClr>
              <a:buSzPts val="7200"/>
              <a:buFont typeface="Times New Roman"/>
              <a:buNone/>
              <a:defRPr sz="7200" b="0" i="0" u="none" strike="noStrike" cap="none">
                <a:solidFill>
                  <a:schemeClr val="dk1"/>
                </a:solidFill>
                <a:latin typeface="Times New Roman"/>
                <a:ea typeface="Times New Roman"/>
                <a:cs typeface="Times New Roman"/>
                <a:sym typeface="Times New Roman"/>
              </a:defRPr>
            </a:lvl7pPr>
            <a:lvl8pPr marL="0" marR="0" lvl="7" indent="0" algn="r" rtl="0">
              <a:lnSpc>
                <a:spcPct val="100000"/>
              </a:lnSpc>
              <a:spcBef>
                <a:spcPts val="0"/>
              </a:spcBef>
              <a:spcAft>
                <a:spcPts val="0"/>
              </a:spcAft>
              <a:buClr>
                <a:schemeClr val="dk1"/>
              </a:buClr>
              <a:buSzPts val="7200"/>
              <a:buFont typeface="Times New Roman"/>
              <a:buNone/>
              <a:defRPr sz="7200" b="0" i="0" u="none" strike="noStrike" cap="none">
                <a:solidFill>
                  <a:schemeClr val="dk1"/>
                </a:solidFill>
                <a:latin typeface="Times New Roman"/>
                <a:ea typeface="Times New Roman"/>
                <a:cs typeface="Times New Roman"/>
                <a:sym typeface="Times New Roman"/>
              </a:defRPr>
            </a:lvl8pPr>
            <a:lvl9pPr marL="0" marR="0" lvl="8" indent="0" algn="r" rtl="0">
              <a:lnSpc>
                <a:spcPct val="100000"/>
              </a:lnSpc>
              <a:spcBef>
                <a:spcPts val="0"/>
              </a:spcBef>
              <a:spcAft>
                <a:spcPts val="0"/>
              </a:spcAft>
              <a:buClr>
                <a:schemeClr val="dk1"/>
              </a:buClr>
              <a:buSzPts val="7200"/>
              <a:buFont typeface="Times New Roman"/>
              <a:buNone/>
              <a:defRPr sz="7200" b="0" i="0" u="none" strike="noStrike" cap="none">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t>‹#›</a:t>
            </a:fld>
            <a:endParaRPr sz="1400">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hyperlink" Target="http://web.as.uky.edu/Biology/faculty/cooper/ABLE-2021/ABLE-2021-frog%20and%20Drosophila%20heart-LPS/Home-The%20effects%20of%20septicemia%20on%20cardiac%20function-%20frog%20and%20larval%20Drosophila%20models-ABLE%202021.ht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100" name="Google Shape;100;p13"/>
          <p:cNvSpPr txBox="1"/>
          <p:nvPr/>
        </p:nvSpPr>
        <p:spPr>
          <a:xfrm>
            <a:off x="30203845" y="4841860"/>
            <a:ext cx="8940800" cy="20574070"/>
          </a:xfrm>
          <a:prstGeom prst="rect">
            <a:avLst/>
          </a:prstGeom>
          <a:noFill/>
          <a:ln w="381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2400" b="0" i="0" u="none" dirty="0">
              <a:solidFill>
                <a:schemeClr val="dk1"/>
              </a:solidFill>
              <a:latin typeface="Times New Roman"/>
              <a:ea typeface="Times New Roman"/>
              <a:cs typeface="Times New Roman"/>
              <a:sym typeface="Times New Roman"/>
            </a:endParaRPr>
          </a:p>
        </p:txBody>
      </p:sp>
      <p:sp>
        <p:nvSpPr>
          <p:cNvPr id="16" name="TextBox 15">
            <a:extLst>
              <a:ext uri="{FF2B5EF4-FFF2-40B4-BE49-F238E27FC236}">
                <a16:creationId xmlns:a16="http://schemas.microsoft.com/office/drawing/2014/main" id="{CA0609FB-C9D5-4832-9D2E-A76A85DFAAFA}"/>
              </a:ext>
            </a:extLst>
          </p:cNvPr>
          <p:cNvSpPr txBox="1"/>
          <p:nvPr/>
        </p:nvSpPr>
        <p:spPr>
          <a:xfrm>
            <a:off x="30406784" y="5685993"/>
            <a:ext cx="8672179" cy="16084147"/>
          </a:xfrm>
          <a:prstGeom prst="rect">
            <a:avLst/>
          </a:prstGeom>
          <a:noFill/>
        </p:spPr>
        <p:txBody>
          <a:bodyPr wrap="square" rtlCol="0">
            <a:spAutoFit/>
          </a:bodyPr>
          <a:lstStyle/>
          <a:p>
            <a:pPr algn="just"/>
            <a:r>
              <a:rPr lang="en-US" sz="2400" dirty="0">
                <a:effectLst/>
                <a:latin typeface="+mn-lt"/>
                <a:ea typeface="Times New Roman" panose="02020603050405020304" pitchFamily="18" charset="0"/>
              </a:rPr>
              <a:t>	The frog preparation is amenable to student laboratories in physiology and for demonstrating pharmacological concepts to students. This preparation has been in use for over 100 years, and it still offers much as a model for investigating the generation and regulation of pacemaker rhythms and for describing the mechanisms underlying their modulation. This robust preparation is well suited to training students in physiology and pharmacology. The students will also learn to present data in graphical form for statistical analysis. The frog heart is very easy to expose with minimal dissection and the contractions are easy to record. </a:t>
            </a:r>
          </a:p>
          <a:p>
            <a:pPr marL="0" marR="0" algn="just">
              <a:lnSpc>
                <a:spcPct val="115000"/>
              </a:lnSpc>
              <a:spcBef>
                <a:spcPts val="0"/>
              </a:spcBef>
              <a:spcAft>
                <a:spcPts val="1000"/>
              </a:spcAft>
            </a:pPr>
            <a:r>
              <a:rPr lang="en-US" sz="2400" dirty="0">
                <a:solidFill>
                  <a:srgbClr val="000000"/>
                </a:solidFill>
                <a:effectLst/>
                <a:latin typeface="+mn-lt"/>
                <a:ea typeface="Times New Roman" panose="02020603050405020304" pitchFamily="18" charset="0"/>
              </a:rPr>
              <a:t>	A novel twist in standard physiology laboratory teaching exercises in the use of insects or invertebrates to address cardiac function. Crayfish and crabs are easy to use for monitoring heart rate in the intact functioning animal (insects- </a:t>
            </a:r>
            <a:r>
              <a:rPr lang="en-US" sz="2400" dirty="0" err="1">
                <a:solidFill>
                  <a:srgbClr val="000000"/>
                </a:solidFill>
                <a:effectLst/>
                <a:latin typeface="+mn-lt"/>
                <a:ea typeface="Times New Roman" panose="02020603050405020304" pitchFamily="18" charset="0"/>
              </a:rPr>
              <a:t>Bellen</a:t>
            </a:r>
            <a:r>
              <a:rPr lang="en-US" sz="2400" dirty="0">
                <a:solidFill>
                  <a:srgbClr val="000000"/>
                </a:solidFill>
                <a:effectLst/>
                <a:latin typeface="+mn-lt"/>
                <a:ea typeface="Times New Roman" panose="02020603050405020304" pitchFamily="18" charset="0"/>
              </a:rPr>
              <a:t> et al., 2010 and Bier and </a:t>
            </a:r>
            <a:r>
              <a:rPr lang="en-US" sz="2400" dirty="0" err="1">
                <a:solidFill>
                  <a:srgbClr val="000000"/>
                </a:solidFill>
                <a:effectLst/>
                <a:latin typeface="+mn-lt"/>
                <a:ea typeface="Times New Roman" panose="02020603050405020304" pitchFamily="18" charset="0"/>
              </a:rPr>
              <a:t>Bodmer</a:t>
            </a:r>
            <a:r>
              <a:rPr lang="en-US" sz="2400" dirty="0">
                <a:solidFill>
                  <a:srgbClr val="000000"/>
                </a:solidFill>
                <a:effectLst/>
                <a:latin typeface="+mn-lt"/>
                <a:ea typeface="Times New Roman" panose="02020603050405020304" pitchFamily="18" charset="0"/>
              </a:rPr>
              <a:t>, 2004; crayfish-</a:t>
            </a:r>
            <a:r>
              <a:rPr lang="en-US" sz="2400" dirty="0" err="1">
                <a:solidFill>
                  <a:srgbClr val="000000"/>
                </a:solidFill>
                <a:effectLst/>
                <a:latin typeface="+mn-lt"/>
                <a:ea typeface="Times New Roman" panose="02020603050405020304" pitchFamily="18" charset="0"/>
              </a:rPr>
              <a:t>Bierbower</a:t>
            </a:r>
            <a:r>
              <a:rPr lang="en-US" sz="2400" dirty="0">
                <a:solidFill>
                  <a:srgbClr val="000000"/>
                </a:solidFill>
                <a:effectLst/>
                <a:latin typeface="+mn-lt"/>
                <a:ea typeface="Times New Roman" panose="02020603050405020304" pitchFamily="18" charset="0"/>
              </a:rPr>
              <a:t> and Cooper, 2009; crabs- Wycoff et al., 2018). Injection of LPS (Saelinger et al., 2019) or other substances such as serotonin or dopamine (</a:t>
            </a:r>
            <a:r>
              <a:rPr lang="en-US" sz="2400" dirty="0" err="1">
                <a:solidFill>
                  <a:srgbClr val="000000"/>
                </a:solidFill>
                <a:effectLst/>
                <a:latin typeface="+mn-lt"/>
                <a:ea typeface="Times New Roman" panose="02020603050405020304" pitchFamily="18" charset="0"/>
              </a:rPr>
              <a:t>Listerman</a:t>
            </a:r>
            <a:r>
              <a:rPr lang="en-US" sz="2400" dirty="0">
                <a:solidFill>
                  <a:srgbClr val="000000"/>
                </a:solidFill>
                <a:effectLst/>
                <a:latin typeface="+mn-lt"/>
                <a:ea typeface="Times New Roman" panose="02020603050405020304" pitchFamily="18" charset="0"/>
              </a:rPr>
              <a:t> et al., 2000) can also be performed. Injecting compounds into the intact animal will likely have an effect on various physiological systems, such as ventilation rate (</a:t>
            </a:r>
            <a:r>
              <a:rPr lang="en-US" sz="2400" dirty="0" err="1">
                <a:solidFill>
                  <a:srgbClr val="000000"/>
                </a:solidFill>
                <a:effectLst/>
                <a:latin typeface="+mn-lt"/>
                <a:ea typeface="Times New Roman" panose="02020603050405020304" pitchFamily="18" charset="0"/>
              </a:rPr>
              <a:t>Schapker</a:t>
            </a:r>
            <a:r>
              <a:rPr lang="en-US" sz="2400" dirty="0">
                <a:solidFill>
                  <a:srgbClr val="000000"/>
                </a:solidFill>
                <a:effectLst/>
                <a:latin typeface="+mn-lt"/>
                <a:ea typeface="Times New Roman" panose="02020603050405020304" pitchFamily="18" charset="0"/>
              </a:rPr>
              <a:t> et al., 2002; </a:t>
            </a:r>
            <a:r>
              <a:rPr lang="en-US" sz="2400" dirty="0" err="1">
                <a:solidFill>
                  <a:srgbClr val="000000"/>
                </a:solidFill>
                <a:effectLst/>
                <a:latin typeface="+mn-lt"/>
                <a:ea typeface="Times New Roman" panose="02020603050405020304" pitchFamily="18" charset="0"/>
              </a:rPr>
              <a:t>Shuranova</a:t>
            </a:r>
            <a:r>
              <a:rPr lang="en-US" sz="2400" dirty="0">
                <a:solidFill>
                  <a:srgbClr val="000000"/>
                </a:solidFill>
                <a:effectLst/>
                <a:latin typeface="+mn-lt"/>
                <a:ea typeface="Times New Roman" panose="02020603050405020304" pitchFamily="18" charset="0"/>
              </a:rPr>
              <a:t> et al., 2003) and not just the heart.  Addressing how compounds might also have an effect on the autonomic nervous system in crustacean can be addressed as a comparative exercise in the autonomic nervous system of different animals (</a:t>
            </a:r>
            <a:r>
              <a:rPr lang="en-US" sz="2400" dirty="0" err="1">
                <a:solidFill>
                  <a:srgbClr val="000000"/>
                </a:solidFill>
                <a:effectLst/>
                <a:latin typeface="+mn-lt"/>
                <a:ea typeface="Times New Roman" panose="02020603050405020304" pitchFamily="18" charset="0"/>
              </a:rPr>
              <a:t>Choma</a:t>
            </a:r>
            <a:r>
              <a:rPr lang="en-US" sz="2400" dirty="0">
                <a:solidFill>
                  <a:srgbClr val="000000"/>
                </a:solidFill>
                <a:effectLst/>
                <a:latin typeface="+mn-lt"/>
                <a:ea typeface="Times New Roman" panose="02020603050405020304" pitchFamily="18" charset="0"/>
              </a:rPr>
              <a:t> et al., 2011; </a:t>
            </a:r>
            <a:r>
              <a:rPr lang="en-US" sz="2400" dirty="0" err="1">
                <a:solidFill>
                  <a:srgbClr val="000000"/>
                </a:solidFill>
                <a:effectLst/>
                <a:latin typeface="+mn-lt"/>
                <a:ea typeface="Times New Roman" panose="02020603050405020304" pitchFamily="18" charset="0"/>
              </a:rPr>
              <a:t>Shuranova</a:t>
            </a:r>
            <a:r>
              <a:rPr lang="en-US" sz="2400" dirty="0">
                <a:solidFill>
                  <a:srgbClr val="000000"/>
                </a:solidFill>
                <a:effectLst/>
                <a:latin typeface="+mn-lt"/>
                <a:ea typeface="Times New Roman" panose="02020603050405020304" pitchFamily="18" charset="0"/>
              </a:rPr>
              <a:t> et al., 2006). Annelids (i.e., worms and leeches) are also able to be used with exposed hearts for direct application of compounds (</a:t>
            </a:r>
            <a:r>
              <a:rPr lang="en-US" sz="2400" dirty="0" err="1">
                <a:solidFill>
                  <a:srgbClr val="000000"/>
                </a:solidFill>
                <a:effectLst/>
                <a:latin typeface="+mn-lt"/>
                <a:ea typeface="Times New Roman" panose="02020603050405020304" pitchFamily="18" charset="0"/>
              </a:rPr>
              <a:t>Bohrer</a:t>
            </a:r>
            <a:r>
              <a:rPr lang="en-US" sz="2400" dirty="0">
                <a:solidFill>
                  <a:srgbClr val="000000"/>
                </a:solidFill>
                <a:effectLst/>
                <a:latin typeface="+mn-lt"/>
                <a:ea typeface="Times New Roman" panose="02020603050405020304" pitchFamily="18" charset="0"/>
              </a:rPr>
              <a:t> 2006; </a:t>
            </a:r>
            <a:r>
              <a:rPr lang="en-US" sz="2400" dirty="0" err="1">
                <a:solidFill>
                  <a:srgbClr val="000000"/>
                </a:solidFill>
                <a:effectLst/>
                <a:latin typeface="+mn-lt"/>
                <a:ea typeface="Times New Roman" panose="02020603050405020304" pitchFamily="18" charset="0"/>
              </a:rPr>
              <a:t>Halfmann</a:t>
            </a:r>
            <a:r>
              <a:rPr lang="en-US" sz="2400" dirty="0">
                <a:solidFill>
                  <a:srgbClr val="000000"/>
                </a:solidFill>
                <a:effectLst/>
                <a:latin typeface="+mn-lt"/>
                <a:ea typeface="Times New Roman" panose="02020603050405020304" pitchFamily="18" charset="0"/>
              </a:rPr>
              <a:t> and Crisp, 2011; Stent et al., 1979).</a:t>
            </a:r>
            <a:endParaRPr lang="en-US" sz="2400" dirty="0">
              <a:effectLst/>
              <a:latin typeface="+mn-lt"/>
              <a:ea typeface="Calibri" panose="020F0502020204030204" pitchFamily="34" charset="0"/>
            </a:endParaRPr>
          </a:p>
          <a:p>
            <a:pPr marL="0" marR="0" algn="just">
              <a:lnSpc>
                <a:spcPct val="115000"/>
              </a:lnSpc>
              <a:spcBef>
                <a:spcPts val="0"/>
              </a:spcBef>
              <a:spcAft>
                <a:spcPts val="1000"/>
              </a:spcAft>
            </a:pPr>
            <a:r>
              <a:rPr lang="en-US" sz="2400" dirty="0">
                <a:latin typeface="+mn-lt"/>
                <a:ea typeface="Times New Roman" panose="02020603050405020304" pitchFamily="18" charset="0"/>
              </a:rPr>
              <a:t>	</a:t>
            </a:r>
            <a:r>
              <a:rPr lang="en-US" sz="2400" dirty="0">
                <a:effectLst/>
                <a:latin typeface="+mn-lt"/>
                <a:ea typeface="Times New Roman" panose="02020603050405020304" pitchFamily="18" charset="0"/>
              </a:rPr>
              <a:t>If these experimental labs are to be performed each year or semester small variations can be implemented such as a different concentration of a substance or different strains of LPS, as there are many. At some point in time, it would be nice to report the effects of the various modifications so it may add to the scientific literature. By tweaking the procedure with varied compounds, the lab reports will not as likely be shared from student to student over the years as well.</a:t>
            </a:r>
            <a:endParaRPr lang="en-US" sz="2400" dirty="0">
              <a:latin typeface="+mn-lt"/>
            </a:endParaRPr>
          </a:p>
        </p:txBody>
      </p:sp>
      <p:sp>
        <p:nvSpPr>
          <p:cNvPr id="101" name="Google Shape;101;p13"/>
          <p:cNvSpPr txBox="1"/>
          <p:nvPr/>
        </p:nvSpPr>
        <p:spPr>
          <a:xfrm>
            <a:off x="10525125" y="4838655"/>
            <a:ext cx="19124262" cy="27362828"/>
          </a:xfrm>
          <a:prstGeom prst="rect">
            <a:avLst/>
          </a:prstGeom>
          <a:noFill/>
          <a:ln w="381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2400" b="0" i="0" u="none" dirty="0">
              <a:solidFill>
                <a:schemeClr val="dk1"/>
              </a:solidFill>
              <a:latin typeface="Times New Roman"/>
              <a:ea typeface="Times New Roman"/>
              <a:cs typeface="Times New Roman"/>
              <a:sym typeface="Times New Roman"/>
            </a:endParaRPr>
          </a:p>
        </p:txBody>
      </p:sp>
      <p:sp>
        <p:nvSpPr>
          <p:cNvPr id="3" name="TextBox 2">
            <a:extLst>
              <a:ext uri="{FF2B5EF4-FFF2-40B4-BE49-F238E27FC236}">
                <a16:creationId xmlns:a16="http://schemas.microsoft.com/office/drawing/2014/main" id="{26730739-4C66-47F9-98F4-CE5DCB221695}"/>
              </a:ext>
            </a:extLst>
          </p:cNvPr>
          <p:cNvSpPr txBox="1"/>
          <p:nvPr/>
        </p:nvSpPr>
        <p:spPr>
          <a:xfrm>
            <a:off x="11114484" y="4981575"/>
            <a:ext cx="18103057" cy="860748"/>
          </a:xfrm>
          <a:prstGeom prst="rect">
            <a:avLst/>
          </a:prstGeom>
          <a:noFill/>
        </p:spPr>
        <p:txBody>
          <a:bodyPr wrap="square" rtlCol="0">
            <a:spAutoFit/>
          </a:bodyPr>
          <a:lstStyle/>
          <a:p>
            <a:pPr marL="0" marR="0" algn="just">
              <a:lnSpc>
                <a:spcPct val="115000"/>
              </a:lnSpc>
              <a:spcBef>
                <a:spcPts val="0"/>
              </a:spcBef>
              <a:spcAft>
                <a:spcPts val="1000"/>
              </a:spcAft>
            </a:pPr>
            <a:endParaRPr lang="en-US" sz="2400" dirty="0">
              <a:effectLst/>
              <a:latin typeface="+mn-lt"/>
              <a:ea typeface="Calibri" panose="020F0502020204030204" pitchFamily="34" charset="0"/>
            </a:endParaRPr>
          </a:p>
          <a:p>
            <a:endParaRPr lang="en-US" dirty="0"/>
          </a:p>
        </p:txBody>
      </p:sp>
      <p:sp>
        <p:nvSpPr>
          <p:cNvPr id="90" name="Google Shape;90;p13"/>
          <p:cNvSpPr txBox="1"/>
          <p:nvPr/>
        </p:nvSpPr>
        <p:spPr>
          <a:xfrm>
            <a:off x="1371600" y="1143000"/>
            <a:ext cx="38246049" cy="2370137"/>
          </a:xfrm>
          <a:prstGeom prst="rect">
            <a:avLst/>
          </a:prstGeom>
          <a:noFill/>
          <a:ln>
            <a:noFill/>
          </a:ln>
        </p:spPr>
        <p:txBody>
          <a:bodyPr spcFirstLastPara="1" wrap="square" lIns="91425" tIns="45700" rIns="91425" bIns="45700" anchor="t" anchorCtr="0">
            <a:noAutofit/>
          </a:bodyPr>
          <a:lstStyle/>
          <a:p>
            <a:pPr marL="0" marR="0" algn="ctr">
              <a:lnSpc>
                <a:spcPct val="115000"/>
              </a:lnSpc>
              <a:spcBef>
                <a:spcPts val="500"/>
              </a:spcBef>
              <a:spcAft>
                <a:spcPts val="500"/>
              </a:spcAft>
            </a:pPr>
            <a:r>
              <a:rPr lang="en-US" sz="5400" b="1" dirty="0">
                <a:effectLst/>
                <a:latin typeface="+mn-lt"/>
                <a:ea typeface="Times New Roman" panose="02020603050405020304" pitchFamily="18" charset="0"/>
              </a:rPr>
              <a:t>Authentic curriculum undergraduate research experimentation to learn about the effects of septicemia </a:t>
            </a:r>
          </a:p>
          <a:p>
            <a:pPr marL="0" marR="0" algn="ctr">
              <a:lnSpc>
                <a:spcPct val="115000"/>
              </a:lnSpc>
              <a:spcBef>
                <a:spcPts val="500"/>
              </a:spcBef>
              <a:spcAft>
                <a:spcPts val="500"/>
              </a:spcAft>
            </a:pPr>
            <a:r>
              <a:rPr lang="en-US" sz="5400" b="1" dirty="0">
                <a:effectLst/>
                <a:latin typeface="+mn-lt"/>
                <a:ea typeface="Times New Roman" panose="02020603050405020304" pitchFamily="18" charset="0"/>
              </a:rPr>
              <a:t>on cardiac function: frog and larval </a:t>
            </a:r>
            <a:r>
              <a:rPr lang="en-US" sz="5400" b="1" i="1" dirty="0">
                <a:effectLst/>
                <a:latin typeface="+mn-lt"/>
                <a:ea typeface="Times New Roman" panose="02020603050405020304" pitchFamily="18" charset="0"/>
              </a:rPr>
              <a:t>Drosophila</a:t>
            </a:r>
            <a:r>
              <a:rPr lang="en-US" sz="5400" b="1" dirty="0">
                <a:effectLst/>
                <a:latin typeface="+mn-lt"/>
                <a:ea typeface="Times New Roman" panose="02020603050405020304" pitchFamily="18" charset="0"/>
              </a:rPr>
              <a:t> models</a:t>
            </a:r>
            <a:endParaRPr lang="en-US" sz="5400" dirty="0">
              <a:effectLst/>
              <a:latin typeface="+mn-lt"/>
              <a:ea typeface="Calibri" panose="020F0502020204030204" pitchFamily="34" charset="0"/>
            </a:endParaRPr>
          </a:p>
          <a:p>
            <a:pPr marL="0" marR="0" algn="ctr">
              <a:lnSpc>
                <a:spcPct val="115000"/>
              </a:lnSpc>
              <a:spcBef>
                <a:spcPts val="0"/>
              </a:spcBef>
              <a:spcAft>
                <a:spcPts val="0"/>
              </a:spcAft>
            </a:pPr>
            <a:r>
              <a:rPr lang="en-US" sz="3600" b="1" dirty="0" err="1">
                <a:effectLst/>
                <a:latin typeface="+mn-lt"/>
                <a:ea typeface="Times New Roman" panose="02020603050405020304" pitchFamily="18" charset="0"/>
              </a:rPr>
              <a:t>Jate</a:t>
            </a:r>
            <a:r>
              <a:rPr lang="en-US" sz="3600" b="1" dirty="0">
                <a:effectLst/>
                <a:latin typeface="+mn-lt"/>
                <a:ea typeface="Times New Roman" panose="02020603050405020304" pitchFamily="18" charset="0"/>
              </a:rPr>
              <a:t> Bernard</a:t>
            </a:r>
            <a:r>
              <a:rPr lang="en-US" sz="3600" b="1" baseline="30000" dirty="0">
                <a:effectLst/>
                <a:latin typeface="+mn-lt"/>
                <a:ea typeface="Times New Roman" panose="02020603050405020304" pitchFamily="18" charset="0"/>
              </a:rPr>
              <a:t>1</a:t>
            </a:r>
            <a:r>
              <a:rPr lang="en-US" sz="3600" b="1" dirty="0">
                <a:effectLst/>
                <a:latin typeface="+mn-lt"/>
                <a:ea typeface="Times New Roman" panose="02020603050405020304" pitchFamily="18" charset="0"/>
              </a:rPr>
              <a:t>, Melody Danley</a:t>
            </a:r>
            <a:r>
              <a:rPr lang="en-US" sz="3600" b="1" baseline="30000" dirty="0">
                <a:effectLst/>
                <a:latin typeface="+mn-lt"/>
                <a:ea typeface="Times New Roman" panose="02020603050405020304" pitchFamily="18" charset="0"/>
              </a:rPr>
              <a:t>1</a:t>
            </a:r>
            <a:r>
              <a:rPr lang="en-US" sz="3600" b="1" dirty="0">
                <a:effectLst/>
                <a:latin typeface="+mn-lt"/>
                <a:ea typeface="Times New Roman" panose="02020603050405020304" pitchFamily="18" charset="0"/>
              </a:rPr>
              <a:t>, Rebecca M.  Krall</a:t>
            </a:r>
            <a:r>
              <a:rPr lang="en-US" sz="3600" b="1" baseline="30000" dirty="0">
                <a:effectLst/>
                <a:latin typeface="+mn-lt"/>
                <a:ea typeface="Times New Roman" panose="02020603050405020304" pitchFamily="18" charset="0"/>
              </a:rPr>
              <a:t>2</a:t>
            </a:r>
            <a:r>
              <a:rPr lang="en-US" sz="3600" b="1" dirty="0">
                <a:effectLst/>
                <a:latin typeface="+mn-lt"/>
                <a:ea typeface="Times New Roman" panose="02020603050405020304" pitchFamily="18" charset="0"/>
              </a:rPr>
              <a:t>, Katherine A. Sharp</a:t>
            </a:r>
            <a:r>
              <a:rPr lang="en-US" sz="3600" b="1" baseline="30000" dirty="0">
                <a:effectLst/>
                <a:latin typeface="+mn-lt"/>
                <a:ea typeface="Times New Roman" panose="02020603050405020304" pitchFamily="18" charset="0"/>
              </a:rPr>
              <a:t>2</a:t>
            </a:r>
            <a:r>
              <a:rPr lang="en-US" sz="3600" b="1" dirty="0">
                <a:effectLst/>
                <a:latin typeface="+mn-lt"/>
                <a:ea typeface="Times New Roman" panose="02020603050405020304" pitchFamily="18" charset="0"/>
              </a:rPr>
              <a:t> and Robin L. Cooper</a:t>
            </a:r>
            <a:r>
              <a:rPr lang="en-US" sz="3600" b="1" baseline="30000" dirty="0">
                <a:effectLst/>
                <a:latin typeface="+mn-lt"/>
                <a:ea typeface="Times New Roman" panose="02020603050405020304" pitchFamily="18" charset="0"/>
              </a:rPr>
              <a:t>1</a:t>
            </a:r>
            <a:endParaRPr lang="en-US" sz="3600" dirty="0">
              <a:effectLst/>
              <a:latin typeface="+mn-lt"/>
              <a:ea typeface="Calibri" panose="020F0502020204030204" pitchFamily="34" charset="0"/>
            </a:endParaRPr>
          </a:p>
          <a:p>
            <a:pPr marL="0" marR="0" algn="ctr">
              <a:lnSpc>
                <a:spcPct val="115000"/>
              </a:lnSpc>
              <a:spcBef>
                <a:spcPts val="0"/>
              </a:spcBef>
              <a:spcAft>
                <a:spcPts val="0"/>
              </a:spcAft>
            </a:pPr>
            <a:r>
              <a:rPr lang="en-US" sz="3200" b="1" baseline="30000" dirty="0">
                <a:effectLst/>
                <a:latin typeface="+mn-lt"/>
                <a:ea typeface="Times New Roman" panose="02020603050405020304" pitchFamily="18" charset="0"/>
              </a:rPr>
              <a:t>1</a:t>
            </a:r>
            <a:r>
              <a:rPr lang="en-US" sz="3200" b="1" dirty="0">
                <a:effectLst/>
                <a:latin typeface="+mn-lt"/>
                <a:ea typeface="Times New Roman" panose="02020603050405020304" pitchFamily="18" charset="0"/>
              </a:rPr>
              <a:t>Dept. of Biology, Univ. of KY., Lexington, KY; .</a:t>
            </a:r>
            <a:r>
              <a:rPr lang="en-US" sz="3200" b="1" baseline="30000" dirty="0">
                <a:effectLst/>
                <a:latin typeface="+mn-lt"/>
                <a:ea typeface="Times New Roman" panose="02020603050405020304" pitchFamily="18" charset="0"/>
              </a:rPr>
              <a:t>2</a:t>
            </a:r>
            <a:r>
              <a:rPr lang="en-US" sz="3200" b="1" dirty="0">
                <a:effectLst/>
                <a:latin typeface="+mn-lt"/>
                <a:ea typeface="Times New Roman" panose="02020603050405020304" pitchFamily="18" charset="0"/>
              </a:rPr>
              <a:t>Dept. of STEM, Univ. of KY., Lexington, KY.</a:t>
            </a:r>
            <a:endParaRPr lang="en-US" sz="3200" b="1" dirty="0">
              <a:effectLst/>
              <a:latin typeface="+mn-lt"/>
              <a:ea typeface="Calibri" panose="020F0502020204030204" pitchFamily="34" charset="0"/>
            </a:endParaRPr>
          </a:p>
          <a:p>
            <a:pPr marL="0" marR="0" algn="ctr">
              <a:lnSpc>
                <a:spcPct val="115000"/>
              </a:lnSpc>
              <a:spcBef>
                <a:spcPts val="0"/>
              </a:spcBef>
              <a:spcAft>
                <a:spcPts val="1000"/>
              </a:spcAft>
            </a:pPr>
            <a:endParaRPr lang="en-US" sz="3600" dirty="0">
              <a:effectLst/>
              <a:latin typeface="+mn-lt"/>
              <a:ea typeface="Calibri" panose="020F0502020204030204" pitchFamily="34" charset="0"/>
            </a:endParaRPr>
          </a:p>
        </p:txBody>
      </p:sp>
      <p:sp>
        <p:nvSpPr>
          <p:cNvPr id="91" name="Google Shape;91;p13"/>
          <p:cNvSpPr txBox="1"/>
          <p:nvPr/>
        </p:nvSpPr>
        <p:spPr>
          <a:xfrm>
            <a:off x="1033457" y="14599662"/>
            <a:ext cx="8755062" cy="647700"/>
          </a:xfrm>
          <a:prstGeom prst="rect">
            <a:avLst/>
          </a:prstGeom>
          <a:noFill/>
          <a:ln>
            <a:noFill/>
          </a:ln>
        </p:spPr>
        <p:txBody>
          <a:bodyPr spcFirstLastPara="1" wrap="square" lIns="91425" tIns="45700" rIns="91425" bIns="45700" anchor="t" anchorCtr="0">
            <a:noAutofit/>
          </a:bodyPr>
          <a:lstStyle/>
          <a:p>
            <a:pPr marL="0" marR="0" lvl="0" indent="0" algn="just" rtl="0">
              <a:lnSpc>
                <a:spcPct val="100000"/>
              </a:lnSpc>
              <a:spcBef>
                <a:spcPts val="0"/>
              </a:spcBef>
              <a:spcAft>
                <a:spcPts val="0"/>
              </a:spcAft>
              <a:buClr>
                <a:schemeClr val="dk1"/>
              </a:buClr>
              <a:buSzPts val="3600"/>
              <a:buFont typeface="Arial"/>
              <a:buNone/>
            </a:pPr>
            <a:r>
              <a:rPr lang="en-US" sz="3600" b="1" i="0" u="sng" strike="noStrike" cap="none" dirty="0">
                <a:solidFill>
                  <a:schemeClr val="dk1"/>
                </a:solidFill>
                <a:latin typeface="Arial"/>
                <a:ea typeface="Arial"/>
                <a:cs typeface="Arial"/>
                <a:sym typeface="Arial"/>
              </a:rPr>
              <a:t>INTRODUCTION</a:t>
            </a:r>
            <a:endParaRPr dirty="0"/>
          </a:p>
        </p:txBody>
      </p:sp>
      <p:sp>
        <p:nvSpPr>
          <p:cNvPr id="94" name="Google Shape;94;p13"/>
          <p:cNvSpPr txBox="1"/>
          <p:nvPr/>
        </p:nvSpPr>
        <p:spPr>
          <a:xfrm>
            <a:off x="20477163" y="16195675"/>
            <a:ext cx="184150" cy="46196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2400" b="0" i="0" u="none">
              <a:solidFill>
                <a:schemeClr val="dk1"/>
              </a:solidFill>
              <a:latin typeface="Times New Roman"/>
              <a:ea typeface="Times New Roman"/>
              <a:cs typeface="Times New Roman"/>
              <a:sym typeface="Times New Roman"/>
            </a:endParaRPr>
          </a:p>
        </p:txBody>
      </p:sp>
      <p:sp>
        <p:nvSpPr>
          <p:cNvPr id="95" name="Google Shape;95;p13"/>
          <p:cNvSpPr txBox="1"/>
          <p:nvPr/>
        </p:nvSpPr>
        <p:spPr>
          <a:xfrm>
            <a:off x="20166013" y="11395075"/>
            <a:ext cx="184150" cy="46196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2400" b="0" i="0" u="none">
              <a:solidFill>
                <a:schemeClr val="dk1"/>
              </a:solidFill>
              <a:latin typeface="Times New Roman"/>
              <a:ea typeface="Times New Roman"/>
              <a:cs typeface="Times New Roman"/>
              <a:sym typeface="Times New Roman"/>
            </a:endParaRPr>
          </a:p>
        </p:txBody>
      </p:sp>
      <p:sp>
        <p:nvSpPr>
          <p:cNvPr id="97" name="Google Shape;97;p13"/>
          <p:cNvSpPr txBox="1"/>
          <p:nvPr/>
        </p:nvSpPr>
        <p:spPr>
          <a:xfrm>
            <a:off x="30610175" y="24993600"/>
            <a:ext cx="682625" cy="46196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2400" b="0" i="0" u="none">
              <a:solidFill>
                <a:schemeClr val="dk1"/>
              </a:solidFill>
              <a:latin typeface="Times New Roman"/>
              <a:ea typeface="Times New Roman"/>
              <a:cs typeface="Times New Roman"/>
              <a:sym typeface="Times New Roman"/>
            </a:endParaRPr>
          </a:p>
        </p:txBody>
      </p:sp>
      <p:sp>
        <p:nvSpPr>
          <p:cNvPr id="98" name="Google Shape;98;p13"/>
          <p:cNvSpPr txBox="1"/>
          <p:nvPr/>
        </p:nvSpPr>
        <p:spPr>
          <a:xfrm>
            <a:off x="931862" y="4800600"/>
            <a:ext cx="9499600" cy="9533966"/>
          </a:xfrm>
          <a:prstGeom prst="rect">
            <a:avLst/>
          </a:prstGeom>
          <a:noFill/>
          <a:ln w="381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2400" b="0" i="0" u="none">
              <a:solidFill>
                <a:schemeClr val="dk1"/>
              </a:solidFill>
              <a:latin typeface="Times New Roman"/>
              <a:ea typeface="Times New Roman"/>
              <a:cs typeface="Times New Roman"/>
              <a:sym typeface="Times New Roman"/>
            </a:endParaRPr>
          </a:p>
        </p:txBody>
      </p:sp>
      <p:sp>
        <p:nvSpPr>
          <p:cNvPr id="102" name="Google Shape;102;p13"/>
          <p:cNvSpPr txBox="1"/>
          <p:nvPr/>
        </p:nvSpPr>
        <p:spPr>
          <a:xfrm>
            <a:off x="30203845" y="25553556"/>
            <a:ext cx="8940800" cy="6775257"/>
          </a:xfrm>
          <a:prstGeom prst="rect">
            <a:avLst/>
          </a:prstGeom>
          <a:noFill/>
          <a:ln w="381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2400" b="0" i="0" u="none">
              <a:solidFill>
                <a:schemeClr val="dk1"/>
              </a:solidFill>
              <a:latin typeface="Times New Roman"/>
              <a:ea typeface="Times New Roman"/>
              <a:cs typeface="Times New Roman"/>
              <a:sym typeface="Times New Roman"/>
            </a:endParaRPr>
          </a:p>
        </p:txBody>
      </p:sp>
      <p:sp>
        <p:nvSpPr>
          <p:cNvPr id="103" name="Google Shape;103;p13"/>
          <p:cNvSpPr txBox="1"/>
          <p:nvPr/>
        </p:nvSpPr>
        <p:spPr>
          <a:xfrm>
            <a:off x="968073" y="14486966"/>
            <a:ext cx="9499600" cy="17669434"/>
          </a:xfrm>
          <a:prstGeom prst="rect">
            <a:avLst/>
          </a:prstGeom>
          <a:noFill/>
          <a:ln w="381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2400" b="0" i="0" u="none">
              <a:solidFill>
                <a:schemeClr val="dk1"/>
              </a:solidFill>
              <a:latin typeface="Times New Roman"/>
              <a:ea typeface="Times New Roman"/>
              <a:cs typeface="Times New Roman"/>
              <a:sym typeface="Times New Roman"/>
            </a:endParaRPr>
          </a:p>
        </p:txBody>
      </p:sp>
      <p:sp>
        <p:nvSpPr>
          <p:cNvPr id="104" name="Google Shape;104;p13"/>
          <p:cNvSpPr txBox="1"/>
          <p:nvPr/>
        </p:nvSpPr>
        <p:spPr>
          <a:xfrm>
            <a:off x="20551775" y="18973800"/>
            <a:ext cx="1862137" cy="46196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2400" b="0" i="0" u="none">
              <a:solidFill>
                <a:schemeClr val="dk1"/>
              </a:solidFill>
              <a:latin typeface="Times New Roman"/>
              <a:ea typeface="Times New Roman"/>
              <a:cs typeface="Times New Roman"/>
              <a:sym typeface="Times New Roman"/>
            </a:endParaRPr>
          </a:p>
        </p:txBody>
      </p:sp>
      <p:sp>
        <p:nvSpPr>
          <p:cNvPr id="105" name="Google Shape;105;p13"/>
          <p:cNvSpPr txBox="1"/>
          <p:nvPr/>
        </p:nvSpPr>
        <p:spPr>
          <a:xfrm>
            <a:off x="20675600" y="18897600"/>
            <a:ext cx="1738312" cy="46196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2400" b="0" i="0" u="none">
              <a:solidFill>
                <a:schemeClr val="dk1"/>
              </a:solidFill>
              <a:latin typeface="Times New Roman"/>
              <a:ea typeface="Times New Roman"/>
              <a:cs typeface="Times New Roman"/>
              <a:sym typeface="Times New Roman"/>
            </a:endParaRPr>
          </a:p>
        </p:txBody>
      </p:sp>
      <p:sp>
        <p:nvSpPr>
          <p:cNvPr id="106" name="Google Shape;106;p13"/>
          <p:cNvSpPr txBox="1"/>
          <p:nvPr/>
        </p:nvSpPr>
        <p:spPr>
          <a:xfrm>
            <a:off x="11734800" y="15697200"/>
            <a:ext cx="184150" cy="46196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2400" b="0" i="0" u="none">
              <a:solidFill>
                <a:schemeClr val="dk1"/>
              </a:solidFill>
              <a:latin typeface="Times New Roman"/>
              <a:ea typeface="Times New Roman"/>
              <a:cs typeface="Times New Roman"/>
              <a:sym typeface="Times New Roman"/>
            </a:endParaRPr>
          </a:p>
        </p:txBody>
      </p:sp>
      <p:sp>
        <p:nvSpPr>
          <p:cNvPr id="108" name="Google Shape;108;p13"/>
          <p:cNvSpPr txBox="1"/>
          <p:nvPr/>
        </p:nvSpPr>
        <p:spPr>
          <a:xfrm>
            <a:off x="999797" y="15381457"/>
            <a:ext cx="9174162" cy="16565263"/>
          </a:xfrm>
          <a:prstGeom prst="rect">
            <a:avLst/>
          </a:prstGeom>
          <a:noFill/>
          <a:ln>
            <a:noFill/>
          </a:ln>
        </p:spPr>
        <p:txBody>
          <a:bodyPr spcFirstLastPara="1" wrap="square" lIns="91425" tIns="45700" rIns="91425" bIns="45700" anchor="t" anchorCtr="0">
            <a:noAutofit/>
          </a:bodyPr>
          <a:lstStyle/>
          <a:p>
            <a:pPr marL="0" marR="0" algn="just">
              <a:lnSpc>
                <a:spcPct val="150000"/>
              </a:lnSpc>
              <a:spcBef>
                <a:spcPts val="0"/>
              </a:spcBef>
              <a:spcAft>
                <a:spcPts val="0"/>
              </a:spcAft>
            </a:pPr>
            <a:r>
              <a:rPr lang="en-US" sz="2000" dirty="0">
                <a:effectLst/>
                <a:latin typeface="+mj-lt"/>
                <a:ea typeface="Times New Roman" panose="02020603050405020304" pitchFamily="18" charset="0"/>
              </a:rPr>
              <a:t>	Traditional undergraduate anatomy and physiology courses follow standard protocols for laboratory experimentation, partly because of the commercialization of student equipment and pre-packaged software.  As a result, much student laboratory coursework utilizes similar experiments across colleges and universities, such as measuring lung volumes as a human respiration lab or measuring properties of the frog gastrocnemius muscle contractions as a skeletal muscle lab. While such laboratory exercises have been shown to increase the students’ understanding in factual concepts, chronic reuse of the same pre-packaged lab exercises raises many concerns, including reduced academic diversity, loss of critical thinking opportunities, transfer of completed worksheets directly among peers at the same institution or indirectly from other institutions (e.g. downloading completed reports from internet websites), and lack of student interest and motivation to complete the work (</a:t>
            </a:r>
            <a:r>
              <a:rPr lang="en-US" sz="2000" dirty="0" err="1">
                <a:effectLst/>
                <a:latin typeface="+mj-lt"/>
                <a:ea typeface="Times New Roman" panose="02020603050405020304" pitchFamily="18" charset="0"/>
              </a:rPr>
              <a:t>Henige</a:t>
            </a:r>
            <a:r>
              <a:rPr lang="en-US" sz="2000" dirty="0">
                <a:effectLst/>
                <a:latin typeface="+mj-lt"/>
                <a:ea typeface="Times New Roman" panose="02020603050405020304" pitchFamily="18" charset="0"/>
              </a:rPr>
              <a:t>, K., 2011: Esparza et al., 2020).  </a:t>
            </a:r>
          </a:p>
          <a:p>
            <a:pPr marL="0" marR="0" algn="just">
              <a:lnSpc>
                <a:spcPct val="150000"/>
              </a:lnSpc>
              <a:spcBef>
                <a:spcPts val="0"/>
              </a:spcBef>
              <a:spcAft>
                <a:spcPts val="0"/>
              </a:spcAft>
            </a:pPr>
            <a:r>
              <a:rPr lang="en-US" sz="2000" dirty="0">
                <a:effectLst/>
                <a:latin typeface="+mj-lt"/>
                <a:ea typeface="Times New Roman" panose="02020603050405020304" pitchFamily="18" charset="0"/>
              </a:rPr>
              <a:t>	To increase student interest and motivation, foster critical thinking skills, and promote academic diversity and independence of student work, there is strong interest to develop effective course-based authentic undergraduate research experiences, or ACUREs (</a:t>
            </a:r>
            <a:r>
              <a:rPr lang="en-US" sz="2000" dirty="0" err="1">
                <a:effectLst/>
                <a:latin typeface="+mj-lt"/>
                <a:ea typeface="Times New Roman" panose="02020603050405020304" pitchFamily="18" charset="0"/>
              </a:rPr>
              <a:t>Bakshi</a:t>
            </a:r>
            <a:r>
              <a:rPr lang="en-US" sz="2000" dirty="0">
                <a:effectLst/>
                <a:latin typeface="+mj-lt"/>
                <a:ea typeface="Times New Roman" panose="02020603050405020304" pitchFamily="18" charset="0"/>
              </a:rPr>
              <a:t>, et al., 2016; Linn, 2015). Effective ACUREs also have the potential to empower students to communicate novel scientific findings to the scientific community, thus helping the student develop scientific communication skills as well as a sense of scientific identity (Staub et al. 2016; Esparza et al., 2020).  Furthermore, there are now increased numbers of journals which promote peer-reviewed undergraduate research (e.g. Malloy et al., 2017). Such journals as IMPULSE (The Premier Undergraduate Neuroscience Journal. https://impulse.appstate.edu/issues/2017) and American Journal of Undergraduate Research (AJUR) are overseen by faculty with the emphasis on publications by undergraduates. </a:t>
            </a:r>
          </a:p>
          <a:p>
            <a:pPr algn="just">
              <a:lnSpc>
                <a:spcPct val="150000"/>
              </a:lnSpc>
            </a:pPr>
            <a:r>
              <a:rPr lang="en-US" sz="2000" dirty="0">
                <a:effectLst/>
                <a:latin typeface="+mj-lt"/>
                <a:ea typeface="Times New Roman" panose="02020603050405020304" pitchFamily="18" charset="0"/>
              </a:rPr>
              <a:t>	In this paper, we describe the development and implementation of a flexible mini-ACUREs within a pre-existing upper division animal physiology course, that utilized pre-existing equipment, standardized lab procedures and readily available software packages.  The novelty of the project is the use of experimental treatments with unknown effects within the context of a traditional lab exercise: the effects of  lipopolysaccharides (LPS) from gram-negative bacteria on the contractile properties of frog and </a:t>
            </a:r>
            <a:r>
              <a:rPr lang="en-US" sz="2000" i="1" dirty="0">
                <a:effectLst/>
                <a:latin typeface="+mj-lt"/>
                <a:ea typeface="Times New Roman" panose="02020603050405020304" pitchFamily="18" charset="0"/>
              </a:rPr>
              <a:t>Drosophila</a:t>
            </a:r>
            <a:r>
              <a:rPr lang="en-US" sz="2000" dirty="0">
                <a:effectLst/>
                <a:latin typeface="+mj-lt"/>
                <a:ea typeface="Times New Roman" panose="02020603050405020304" pitchFamily="18" charset="0"/>
              </a:rPr>
              <a:t> hearts.  Further, new findings are of interest to the scientific community, since LPS is known to trigger illness in humans such as septicemia. </a:t>
            </a:r>
            <a:endParaRPr lang="en-US" sz="2000" dirty="0">
              <a:effectLst/>
              <a:latin typeface="+mj-lt"/>
              <a:ea typeface="Calibri" panose="020F0502020204030204" pitchFamily="34" charset="0"/>
            </a:endParaRPr>
          </a:p>
          <a:p>
            <a:pPr marL="0" marR="0" algn="just">
              <a:lnSpc>
                <a:spcPct val="150000"/>
              </a:lnSpc>
              <a:spcBef>
                <a:spcPts val="0"/>
              </a:spcBef>
              <a:spcAft>
                <a:spcPts val="0"/>
              </a:spcAft>
            </a:pPr>
            <a:endParaRPr lang="en-US" sz="1800" dirty="0">
              <a:effectLst/>
              <a:latin typeface="Times New Roman" panose="02020603050405020304" pitchFamily="18" charset="0"/>
              <a:ea typeface="Times New Roman" panose="02020603050405020304" pitchFamily="18" charset="0"/>
            </a:endParaRPr>
          </a:p>
          <a:p>
            <a:pPr marL="0" marR="0" algn="just">
              <a:lnSpc>
                <a:spcPct val="150000"/>
              </a:lnSpc>
              <a:spcBef>
                <a:spcPts val="0"/>
              </a:spcBef>
              <a:spcAft>
                <a:spcPts val="0"/>
              </a:spcAft>
            </a:pPr>
            <a:endParaRPr lang="en-US" sz="1800" dirty="0">
              <a:latin typeface="Times New Roman" panose="02020603050405020304" pitchFamily="18" charset="0"/>
              <a:ea typeface="Calibri" panose="020F0502020204030204" pitchFamily="34" charset="0"/>
            </a:endParaRPr>
          </a:p>
          <a:p>
            <a:pPr marL="0" marR="0" algn="just">
              <a:lnSpc>
                <a:spcPct val="150000"/>
              </a:lnSpc>
              <a:spcBef>
                <a:spcPts val="0"/>
              </a:spcBef>
              <a:spcAft>
                <a:spcPts val="0"/>
              </a:spcAft>
            </a:pPr>
            <a:endParaRPr lang="en-US" sz="1800" dirty="0">
              <a:effectLst/>
              <a:latin typeface="Calibri" panose="020F0502020204030204" pitchFamily="34" charset="0"/>
              <a:ea typeface="Calibri" panose="020F0502020204030204" pitchFamily="34" charset="0"/>
            </a:endParaRPr>
          </a:p>
          <a:p>
            <a:pPr marL="0" marR="0" algn="just">
              <a:lnSpc>
                <a:spcPct val="150000"/>
              </a:lnSpc>
              <a:spcBef>
                <a:spcPts val="0"/>
              </a:spcBef>
              <a:spcAft>
                <a:spcPts val="0"/>
              </a:spcAft>
            </a:pPr>
            <a:r>
              <a:rPr lang="en-US" sz="1800" dirty="0">
                <a:effectLst/>
                <a:latin typeface="Times New Roman" panose="02020603050405020304" pitchFamily="18" charset="0"/>
                <a:ea typeface="Times New Roman" panose="02020603050405020304" pitchFamily="18" charset="0"/>
              </a:rPr>
              <a:t> </a:t>
            </a:r>
            <a:endParaRPr lang="en-US" sz="1800" dirty="0">
              <a:effectLst/>
              <a:latin typeface="Calibri" panose="020F0502020204030204" pitchFamily="34" charset="0"/>
              <a:ea typeface="Calibri" panose="020F0502020204030204" pitchFamily="34" charset="0"/>
            </a:endParaRPr>
          </a:p>
          <a:p>
            <a:pPr marL="0" marR="0">
              <a:lnSpc>
                <a:spcPct val="115000"/>
              </a:lnSpc>
              <a:spcBef>
                <a:spcPts val="0"/>
              </a:spcBef>
              <a:spcAft>
                <a:spcPts val="0"/>
              </a:spcAft>
            </a:pPr>
            <a:endParaRPr lang="en-US" sz="2000" dirty="0">
              <a:effectLst/>
              <a:latin typeface="+mn-lt"/>
              <a:ea typeface="Calibri" panose="020F0502020204030204" pitchFamily="34" charset="0"/>
            </a:endParaRPr>
          </a:p>
        </p:txBody>
      </p:sp>
      <p:pic>
        <p:nvPicPr>
          <p:cNvPr id="110" name="Google Shape;110;p13" descr="UK Lockup-white.png"/>
          <p:cNvPicPr preferRelativeResize="0"/>
          <p:nvPr/>
        </p:nvPicPr>
        <p:blipFill rotWithShape="1">
          <a:blip r:embed="rId3">
            <a:alphaModFix/>
          </a:blip>
          <a:srcRect/>
          <a:stretch/>
        </p:blipFill>
        <p:spPr>
          <a:xfrm>
            <a:off x="2057400" y="2133600"/>
            <a:ext cx="4678362" cy="1754187"/>
          </a:xfrm>
          <a:prstGeom prst="rect">
            <a:avLst/>
          </a:prstGeom>
          <a:noFill/>
          <a:ln>
            <a:noFill/>
          </a:ln>
        </p:spPr>
      </p:pic>
      <p:sp>
        <p:nvSpPr>
          <p:cNvPr id="113" name="Google Shape;113;p13"/>
          <p:cNvSpPr txBox="1"/>
          <p:nvPr/>
        </p:nvSpPr>
        <p:spPr>
          <a:xfrm>
            <a:off x="990600" y="4953000"/>
            <a:ext cx="8755062" cy="647700"/>
          </a:xfrm>
          <a:prstGeom prst="rect">
            <a:avLst/>
          </a:prstGeom>
          <a:noFill/>
          <a:ln>
            <a:noFill/>
          </a:ln>
        </p:spPr>
        <p:txBody>
          <a:bodyPr spcFirstLastPara="1" wrap="square" lIns="91425" tIns="45700" rIns="91425" bIns="45700" anchor="t" anchorCtr="0">
            <a:noAutofit/>
          </a:bodyPr>
          <a:lstStyle/>
          <a:p>
            <a:pPr marL="0" marR="0" lvl="0" indent="0" algn="just" rtl="0">
              <a:lnSpc>
                <a:spcPct val="100000"/>
              </a:lnSpc>
              <a:spcBef>
                <a:spcPts val="0"/>
              </a:spcBef>
              <a:spcAft>
                <a:spcPts val="0"/>
              </a:spcAft>
              <a:buClr>
                <a:schemeClr val="dk1"/>
              </a:buClr>
              <a:buSzPts val="3600"/>
              <a:buFont typeface="Arial"/>
              <a:buNone/>
            </a:pPr>
            <a:r>
              <a:rPr lang="en-US" sz="3600" b="1" i="0" u="sng">
                <a:solidFill>
                  <a:schemeClr val="dk1"/>
                </a:solidFill>
                <a:latin typeface="Arial"/>
                <a:ea typeface="Arial"/>
                <a:cs typeface="Arial"/>
                <a:sym typeface="Arial"/>
              </a:rPr>
              <a:t>ABSTRACT</a:t>
            </a:r>
            <a:endParaRPr/>
          </a:p>
        </p:txBody>
      </p:sp>
      <p:sp>
        <p:nvSpPr>
          <p:cNvPr id="114" name="Google Shape;114;p13"/>
          <p:cNvSpPr txBox="1"/>
          <p:nvPr/>
        </p:nvSpPr>
        <p:spPr>
          <a:xfrm>
            <a:off x="1103189" y="5877838"/>
            <a:ext cx="8912704" cy="6556500"/>
          </a:xfrm>
          <a:prstGeom prst="rect">
            <a:avLst/>
          </a:prstGeom>
          <a:noFill/>
          <a:ln>
            <a:noFill/>
          </a:ln>
        </p:spPr>
        <p:txBody>
          <a:bodyPr spcFirstLastPara="1" wrap="square" lIns="91425" tIns="45700" rIns="91425" bIns="45700" anchor="t" anchorCtr="0">
            <a:noAutofit/>
          </a:bodyPr>
          <a:lstStyle/>
          <a:p>
            <a:pPr marL="0" marR="0" algn="just">
              <a:lnSpc>
                <a:spcPct val="115000"/>
              </a:lnSpc>
              <a:spcBef>
                <a:spcPts val="0"/>
              </a:spcBef>
              <a:spcAft>
                <a:spcPts val="0"/>
              </a:spcAft>
            </a:pPr>
            <a:r>
              <a:rPr lang="en-US" sz="2400" dirty="0">
                <a:solidFill>
                  <a:srgbClr val="000000"/>
                </a:solidFill>
                <a:effectLst/>
                <a:latin typeface="Arial" panose="020B0604020202020204" pitchFamily="34" charset="0"/>
                <a:ea typeface="Arial" panose="020B0604020202020204" pitchFamily="34" charset="0"/>
              </a:rPr>
              <a:t>Our educational module offers a new approach to studying cardiovascular function by utilizing a high-interest topic, effects of endotoxin-related septicemia (Lipopolysaccharides, LPS) from gram negative bacteria. Research on LPS is abundant in the area of neuroscience and neuromuscular junction activity.  However, little is known on its effects in cardiac tissue. We have developed and piloted several hands-on laboratory exercises including simple heartbeat counts (HR) to more advanced electrical recording of diastolic and systolic periods with in-situ hearts. Furthermore, the laboratory module is highly flexible for virtual or in-person completion: we have adapted this module to both the frog and larval </a:t>
            </a:r>
            <a:r>
              <a:rPr lang="en-US" sz="2400" i="1" dirty="0">
                <a:solidFill>
                  <a:srgbClr val="000000"/>
                </a:solidFill>
                <a:effectLst/>
                <a:latin typeface="Arial" panose="020B0604020202020204" pitchFamily="34" charset="0"/>
                <a:ea typeface="Arial" panose="020B0604020202020204" pitchFamily="34" charset="0"/>
              </a:rPr>
              <a:t>Drosophila melanogaster</a:t>
            </a:r>
            <a:r>
              <a:rPr lang="en-US" sz="2400" dirty="0">
                <a:solidFill>
                  <a:srgbClr val="000000"/>
                </a:solidFill>
                <a:effectLst/>
                <a:latin typeface="Arial" panose="020B0604020202020204" pitchFamily="34" charset="0"/>
                <a:ea typeface="Arial" panose="020B0604020202020204" pitchFamily="34" charset="0"/>
              </a:rPr>
              <a:t>.  The flexibility of this module also makes it adaptive to different classroom and laboratory settings, including CUREs courses. Utilization of comparative laboratory exercises combined with primary literature reviews can be used to foster a deeper understanding of the diversity of cardiovascular mechanisms possible among animals. Finally, this module contains pedagogical support for instructors interested in open inquiry and active learning approaches.  </a:t>
            </a:r>
            <a:endParaRPr lang="en-US" sz="2400" dirty="0">
              <a:effectLst/>
              <a:latin typeface="Calibri" panose="020F0502020204030204" pitchFamily="34" charset="0"/>
              <a:ea typeface="Calibri" panose="020F0502020204030204" pitchFamily="34" charset="0"/>
            </a:endParaRPr>
          </a:p>
        </p:txBody>
      </p:sp>
      <p:sp>
        <p:nvSpPr>
          <p:cNvPr id="131" name="Google Shape;131;p13"/>
          <p:cNvSpPr txBox="1"/>
          <p:nvPr/>
        </p:nvSpPr>
        <p:spPr>
          <a:xfrm>
            <a:off x="23698200" y="15468600"/>
            <a:ext cx="3581400" cy="1570037"/>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FF0000"/>
              </a:buClr>
              <a:buSzPts val="2400"/>
              <a:buFont typeface="Times New Roman"/>
              <a:buNone/>
            </a:pPr>
            <a:endParaRPr/>
          </a:p>
        </p:txBody>
      </p:sp>
      <p:sp>
        <p:nvSpPr>
          <p:cNvPr id="135" name="Google Shape;135;p13"/>
          <p:cNvSpPr txBox="1"/>
          <p:nvPr/>
        </p:nvSpPr>
        <p:spPr>
          <a:xfrm>
            <a:off x="30327600" y="4941887"/>
            <a:ext cx="8458200" cy="64611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3600"/>
              <a:buFont typeface="Arial"/>
              <a:buNone/>
            </a:pPr>
            <a:r>
              <a:rPr lang="en-US" sz="3600" b="1" i="0" u="sng" dirty="0">
                <a:solidFill>
                  <a:schemeClr val="dk1"/>
                </a:solidFill>
                <a:latin typeface="Arial"/>
                <a:ea typeface="Arial"/>
                <a:cs typeface="Arial"/>
                <a:sym typeface="Arial"/>
              </a:rPr>
              <a:t>Summary</a:t>
            </a:r>
            <a:endParaRPr dirty="0"/>
          </a:p>
        </p:txBody>
      </p:sp>
      <p:sp>
        <p:nvSpPr>
          <p:cNvPr id="139" name="Google Shape;139;p13"/>
          <p:cNvSpPr txBox="1"/>
          <p:nvPr/>
        </p:nvSpPr>
        <p:spPr>
          <a:xfrm>
            <a:off x="30480000" y="31165800"/>
            <a:ext cx="8702675" cy="46196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2400"/>
              <a:buFont typeface="Arial"/>
              <a:buNone/>
            </a:pPr>
            <a:endParaRPr dirty="0"/>
          </a:p>
        </p:txBody>
      </p:sp>
      <p:sp>
        <p:nvSpPr>
          <p:cNvPr id="140" name="Google Shape;140;p13"/>
          <p:cNvSpPr txBox="1"/>
          <p:nvPr/>
        </p:nvSpPr>
        <p:spPr>
          <a:xfrm>
            <a:off x="30345018" y="25767292"/>
            <a:ext cx="4376737" cy="64611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3600"/>
              <a:buFont typeface="Arial"/>
              <a:buNone/>
            </a:pPr>
            <a:r>
              <a:rPr lang="en-US" sz="3600" b="1" i="0" u="sng" dirty="0">
                <a:solidFill>
                  <a:schemeClr val="dk1"/>
                </a:solidFill>
                <a:latin typeface="Arial"/>
                <a:ea typeface="Arial"/>
                <a:cs typeface="Arial"/>
                <a:sym typeface="Arial"/>
              </a:rPr>
              <a:t>References</a:t>
            </a:r>
            <a:endParaRPr dirty="0"/>
          </a:p>
        </p:txBody>
      </p:sp>
      <p:pic>
        <p:nvPicPr>
          <p:cNvPr id="61" name="Picture 2" descr="Image result for university of kentucky"/>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60524" y="1630362"/>
            <a:ext cx="5075238" cy="287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5" name="Google Shape;115;p13"/>
          <p:cNvSpPr txBox="1"/>
          <p:nvPr/>
        </p:nvSpPr>
        <p:spPr>
          <a:xfrm>
            <a:off x="11019923" y="11037869"/>
            <a:ext cx="8631237" cy="12001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3600"/>
              <a:buFont typeface="Arial"/>
              <a:buNone/>
            </a:pPr>
            <a:r>
              <a:rPr lang="en-US" sz="3600" b="1" i="0" u="sng" dirty="0">
                <a:solidFill>
                  <a:schemeClr val="dk1"/>
                </a:solidFill>
                <a:latin typeface="Arial"/>
                <a:ea typeface="Arial"/>
                <a:cs typeface="Arial"/>
                <a:sym typeface="Arial"/>
              </a:rPr>
              <a:t>METHODS</a:t>
            </a:r>
            <a:endParaRPr dirty="0"/>
          </a:p>
          <a:p>
            <a:pPr marL="0" marR="0" lvl="0" indent="0" algn="l" rtl="0">
              <a:lnSpc>
                <a:spcPct val="100000"/>
              </a:lnSpc>
              <a:spcBef>
                <a:spcPts val="0"/>
              </a:spcBef>
              <a:spcAft>
                <a:spcPts val="0"/>
              </a:spcAft>
              <a:buNone/>
            </a:pPr>
            <a:endParaRPr sz="3600" b="1" i="0" u="sng" dirty="0">
              <a:solidFill>
                <a:schemeClr val="dk1"/>
              </a:solidFill>
              <a:latin typeface="Arial"/>
              <a:ea typeface="Arial"/>
              <a:cs typeface="Arial"/>
              <a:sym typeface="Arial"/>
            </a:endParaRPr>
          </a:p>
        </p:txBody>
      </p:sp>
      <p:sp>
        <p:nvSpPr>
          <p:cNvPr id="10" name="TextBox 9">
            <a:extLst>
              <a:ext uri="{FF2B5EF4-FFF2-40B4-BE49-F238E27FC236}">
                <a16:creationId xmlns:a16="http://schemas.microsoft.com/office/drawing/2014/main" id="{20288BFB-DBDD-47FA-A1CE-72A9DFE5BC0D}"/>
              </a:ext>
            </a:extLst>
          </p:cNvPr>
          <p:cNvSpPr txBox="1"/>
          <p:nvPr/>
        </p:nvSpPr>
        <p:spPr>
          <a:xfrm>
            <a:off x="30352685" y="26627140"/>
            <a:ext cx="8642666" cy="5521961"/>
          </a:xfrm>
          <a:prstGeom prst="rect">
            <a:avLst/>
          </a:prstGeom>
          <a:noFill/>
        </p:spPr>
        <p:txBody>
          <a:bodyPr wrap="square" rtlCol="0">
            <a:spAutoFit/>
          </a:bodyPr>
          <a:lstStyle/>
          <a:p>
            <a:pPr marL="285750" marR="0" indent="-285750" algn="just">
              <a:lnSpc>
                <a:spcPct val="115000"/>
              </a:lnSpc>
              <a:spcBef>
                <a:spcPts val="0"/>
              </a:spcBef>
              <a:spcAft>
                <a:spcPts val="0"/>
              </a:spcAft>
            </a:pPr>
            <a:r>
              <a:rPr lang="en-US" dirty="0" err="1">
                <a:effectLst/>
                <a:latin typeface="+mn-lt"/>
                <a:ea typeface="Times New Roman" panose="02020603050405020304" pitchFamily="18" charset="0"/>
              </a:rPr>
              <a:t>Andrä</a:t>
            </a:r>
            <a:r>
              <a:rPr lang="en-US" dirty="0">
                <a:effectLst/>
                <a:latin typeface="+mn-lt"/>
                <a:ea typeface="Times New Roman" panose="02020603050405020304" pitchFamily="18" charset="0"/>
              </a:rPr>
              <a:t> J, </a:t>
            </a:r>
            <a:r>
              <a:rPr lang="en-US" dirty="0" err="1">
                <a:effectLst/>
                <a:latin typeface="+mn-lt"/>
                <a:ea typeface="Times New Roman" panose="02020603050405020304" pitchFamily="18" charset="0"/>
              </a:rPr>
              <a:t>Garidel</a:t>
            </a:r>
            <a:r>
              <a:rPr lang="en-US" dirty="0">
                <a:effectLst/>
                <a:latin typeface="+mn-lt"/>
                <a:ea typeface="Times New Roman" panose="02020603050405020304" pitchFamily="18" charset="0"/>
              </a:rPr>
              <a:t> P, Majerle A, </a:t>
            </a:r>
            <a:r>
              <a:rPr lang="en-US" dirty="0" err="1">
                <a:effectLst/>
                <a:latin typeface="+mn-lt"/>
                <a:ea typeface="Times New Roman" panose="02020603050405020304" pitchFamily="18" charset="0"/>
              </a:rPr>
              <a:t>Jerala</a:t>
            </a:r>
            <a:r>
              <a:rPr lang="en-US" dirty="0">
                <a:effectLst/>
                <a:latin typeface="+mn-lt"/>
                <a:ea typeface="Times New Roman" panose="02020603050405020304" pitchFamily="18" charset="0"/>
              </a:rPr>
              <a:t> R, Ridge R, Paus E, </a:t>
            </a:r>
            <a:r>
              <a:rPr lang="en-US" dirty="0" err="1">
                <a:effectLst/>
                <a:latin typeface="+mn-lt"/>
                <a:ea typeface="Times New Roman" panose="02020603050405020304" pitchFamily="18" charset="0"/>
              </a:rPr>
              <a:t>Novitsky</a:t>
            </a:r>
            <a:r>
              <a:rPr lang="en-US" dirty="0">
                <a:effectLst/>
                <a:latin typeface="+mn-lt"/>
                <a:ea typeface="Times New Roman" panose="02020603050405020304" pitchFamily="18" charset="0"/>
              </a:rPr>
              <a:t> T, Koch MH, Brandenburg K. 2004. Biophysical characterization of the interaction of Limulus polyphemus endotoxin neutralizing protein with lipopolysaccharide. European Journal of Biochemistry 271(10):2037-2046. </a:t>
            </a:r>
            <a:endParaRPr lang="en-US" dirty="0">
              <a:effectLst/>
              <a:latin typeface="+mn-lt"/>
              <a:ea typeface="Calibri" panose="020F0502020204030204" pitchFamily="34" charset="0"/>
            </a:endParaRPr>
          </a:p>
          <a:p>
            <a:pPr marL="285750" marR="0" indent="-285750" algn="just">
              <a:lnSpc>
                <a:spcPct val="115000"/>
              </a:lnSpc>
              <a:spcBef>
                <a:spcPts val="0"/>
              </a:spcBef>
              <a:spcAft>
                <a:spcPts val="0"/>
              </a:spcAft>
            </a:pPr>
            <a:r>
              <a:rPr lang="en-US" dirty="0" err="1">
                <a:effectLst/>
                <a:latin typeface="+mn-lt"/>
                <a:ea typeface="Times New Roman" panose="02020603050405020304" pitchFamily="18" charset="0"/>
              </a:rPr>
              <a:t>Bakshi</a:t>
            </a:r>
            <a:r>
              <a:rPr lang="en-US" dirty="0">
                <a:effectLst/>
                <a:latin typeface="+mn-lt"/>
                <a:ea typeface="Times New Roman" panose="02020603050405020304" pitchFamily="18" charset="0"/>
              </a:rPr>
              <a:t> A, Patrick LE, Wischusen EW. 2016. A framework for implementing course-based undergraduate research experiences (CUREs) in freshman biology labs. The American Biology Teacher</a:t>
            </a:r>
            <a:r>
              <a:rPr lang="en-US" i="1" dirty="0">
                <a:effectLst/>
                <a:latin typeface="+mn-lt"/>
                <a:ea typeface="Times New Roman" panose="02020603050405020304" pitchFamily="18" charset="0"/>
              </a:rPr>
              <a:t> </a:t>
            </a:r>
            <a:r>
              <a:rPr lang="en-US" dirty="0">
                <a:effectLst/>
                <a:latin typeface="+mn-lt"/>
                <a:ea typeface="Times New Roman" panose="02020603050405020304" pitchFamily="18" charset="0"/>
              </a:rPr>
              <a:t>78(6):448–455. </a:t>
            </a:r>
            <a:endParaRPr lang="en-US" dirty="0">
              <a:effectLst/>
              <a:latin typeface="+mn-lt"/>
              <a:ea typeface="Calibri" panose="020F0502020204030204" pitchFamily="34" charset="0"/>
            </a:endParaRPr>
          </a:p>
          <a:p>
            <a:pPr marL="285750" marR="0" indent="-285750" algn="just">
              <a:lnSpc>
                <a:spcPct val="115000"/>
              </a:lnSpc>
              <a:spcBef>
                <a:spcPts val="0"/>
              </a:spcBef>
              <a:spcAft>
                <a:spcPts val="0"/>
              </a:spcAft>
            </a:pPr>
            <a:r>
              <a:rPr lang="en-US" dirty="0">
                <a:effectLst/>
                <a:latin typeface="+mn-lt"/>
                <a:ea typeface="Times New Roman" panose="02020603050405020304" pitchFamily="18" charset="0"/>
              </a:rPr>
              <a:t>Bier E, </a:t>
            </a:r>
            <a:r>
              <a:rPr lang="en-US" dirty="0" err="1">
                <a:effectLst/>
                <a:latin typeface="+mn-lt"/>
                <a:ea typeface="Times New Roman" panose="02020603050405020304" pitchFamily="18" charset="0"/>
              </a:rPr>
              <a:t>Bodmer</a:t>
            </a:r>
            <a:r>
              <a:rPr lang="en-US" dirty="0">
                <a:effectLst/>
                <a:latin typeface="+mn-lt"/>
                <a:ea typeface="Times New Roman" panose="02020603050405020304" pitchFamily="18" charset="0"/>
              </a:rPr>
              <a:t> R. 2004. Drosophila, an emerging model for cardiac disease. Gene 342:1–11. </a:t>
            </a:r>
            <a:endParaRPr lang="en-US" dirty="0">
              <a:effectLst/>
              <a:latin typeface="+mn-lt"/>
              <a:ea typeface="Calibri" panose="020F0502020204030204" pitchFamily="34" charset="0"/>
            </a:endParaRPr>
          </a:p>
          <a:p>
            <a:pPr marL="285750" marR="0" indent="-285750" algn="just">
              <a:lnSpc>
                <a:spcPct val="115000"/>
              </a:lnSpc>
              <a:spcBef>
                <a:spcPts val="0"/>
              </a:spcBef>
              <a:spcAft>
                <a:spcPts val="0"/>
              </a:spcAft>
            </a:pPr>
            <a:r>
              <a:rPr lang="en-US" dirty="0" err="1">
                <a:effectLst/>
                <a:latin typeface="+mn-lt"/>
                <a:ea typeface="Times New Roman" panose="02020603050405020304" pitchFamily="18" charset="0"/>
              </a:rPr>
              <a:t>Choma</a:t>
            </a:r>
            <a:r>
              <a:rPr lang="en-US" dirty="0">
                <a:effectLst/>
                <a:latin typeface="+mn-lt"/>
                <a:ea typeface="Times New Roman" panose="02020603050405020304" pitchFamily="18" charset="0"/>
              </a:rPr>
              <a:t> MA, Suter MJ, </a:t>
            </a:r>
            <a:r>
              <a:rPr lang="en-US" dirty="0" err="1">
                <a:effectLst/>
                <a:latin typeface="+mn-lt"/>
                <a:ea typeface="Times New Roman" panose="02020603050405020304" pitchFamily="18" charset="0"/>
              </a:rPr>
              <a:t>Vakoc</a:t>
            </a:r>
            <a:r>
              <a:rPr lang="en-US" dirty="0">
                <a:effectLst/>
                <a:latin typeface="+mn-lt"/>
                <a:ea typeface="Times New Roman" panose="02020603050405020304" pitchFamily="18" charset="0"/>
              </a:rPr>
              <a:t> BJ, Bouma BE, </a:t>
            </a:r>
            <a:r>
              <a:rPr lang="en-US" dirty="0" err="1">
                <a:effectLst/>
                <a:latin typeface="+mn-lt"/>
                <a:ea typeface="Times New Roman" panose="02020603050405020304" pitchFamily="18" charset="0"/>
              </a:rPr>
              <a:t>Tearney</a:t>
            </a:r>
            <a:r>
              <a:rPr lang="en-US" dirty="0">
                <a:effectLst/>
                <a:latin typeface="+mn-lt"/>
                <a:ea typeface="Times New Roman" panose="02020603050405020304" pitchFamily="18" charset="0"/>
              </a:rPr>
              <a:t> GJ. 2011. Physiological homology between Drosophila melanogaster and vertebrate cardiovascular systems. Disease models and mechanisms 4:411–420. </a:t>
            </a:r>
            <a:endParaRPr lang="en-US" dirty="0">
              <a:effectLst/>
              <a:latin typeface="+mn-lt"/>
              <a:ea typeface="Calibri" panose="020F0502020204030204" pitchFamily="34" charset="0"/>
            </a:endParaRPr>
          </a:p>
          <a:p>
            <a:pPr marL="285750" marR="0" indent="-285750" algn="just">
              <a:lnSpc>
                <a:spcPct val="115000"/>
              </a:lnSpc>
              <a:spcBef>
                <a:spcPts val="0"/>
              </a:spcBef>
              <a:spcAft>
                <a:spcPts val="0"/>
              </a:spcAft>
            </a:pPr>
            <a:r>
              <a:rPr lang="en-US" dirty="0">
                <a:effectLst/>
                <a:latin typeface="+mn-lt"/>
                <a:ea typeface="Times New Roman" panose="02020603050405020304" pitchFamily="18" charset="0"/>
              </a:rPr>
              <a:t>Esparza, D., A. E. </a:t>
            </a:r>
            <a:r>
              <a:rPr lang="en-US" dirty="0" err="1">
                <a:effectLst/>
                <a:latin typeface="+mn-lt"/>
                <a:ea typeface="Times New Roman" panose="02020603050405020304" pitchFamily="18" charset="0"/>
              </a:rPr>
              <a:t>Wagler</a:t>
            </a:r>
            <a:r>
              <a:rPr lang="en-US" dirty="0">
                <a:effectLst/>
                <a:latin typeface="+mn-lt"/>
                <a:ea typeface="Times New Roman" panose="02020603050405020304" pitchFamily="18" charset="0"/>
              </a:rPr>
              <a:t>, and J. T. </a:t>
            </a:r>
            <a:r>
              <a:rPr lang="en-US" dirty="0" err="1">
                <a:effectLst/>
                <a:latin typeface="+mn-lt"/>
                <a:ea typeface="Times New Roman" panose="02020603050405020304" pitchFamily="18" charset="0"/>
              </a:rPr>
              <a:t>Olimpo</a:t>
            </a:r>
            <a:r>
              <a:rPr lang="en-US" dirty="0">
                <a:effectLst/>
                <a:latin typeface="+mn-lt"/>
                <a:ea typeface="Times New Roman" panose="02020603050405020304" pitchFamily="18" charset="0"/>
              </a:rPr>
              <a:t>.  2020.  Characterization of Instructor and Student Behaviors in CURE and Non-CURE Learning Environments: Impacts on Student Motivation, Science Identity, Development, and Perceptions of the Laboratory Experience.  CBE Life Sciences Education 19: 1-15. </a:t>
            </a:r>
            <a:endParaRPr lang="en-US" dirty="0">
              <a:effectLst/>
              <a:latin typeface="+mn-lt"/>
              <a:ea typeface="Calibri" panose="020F0502020204030204" pitchFamily="34" charset="0"/>
            </a:endParaRPr>
          </a:p>
          <a:p>
            <a:pPr marL="285750" marR="0" indent="-285750" algn="just">
              <a:lnSpc>
                <a:spcPct val="115000"/>
              </a:lnSpc>
              <a:spcBef>
                <a:spcPts val="0"/>
              </a:spcBef>
              <a:spcAft>
                <a:spcPts val="0"/>
              </a:spcAft>
            </a:pPr>
            <a:r>
              <a:rPr lang="en-US" dirty="0" err="1">
                <a:effectLst/>
                <a:latin typeface="+mn-lt"/>
                <a:ea typeface="Times New Roman" panose="02020603050405020304" pitchFamily="18" charset="0"/>
              </a:rPr>
              <a:t>Henige</a:t>
            </a:r>
            <a:r>
              <a:rPr lang="en-US" dirty="0">
                <a:effectLst/>
                <a:latin typeface="+mn-lt"/>
                <a:ea typeface="Times New Roman" panose="02020603050405020304" pitchFamily="18" charset="0"/>
              </a:rPr>
              <a:t>, K. 2011. Undergraduate student attitudes and perceptions toward low- and high-level inquiry exercise physiology teaching laboratory experiences.  Advances in Physiology Education 35: 197-205. </a:t>
            </a:r>
            <a:endParaRPr lang="en-US" dirty="0">
              <a:effectLst/>
              <a:latin typeface="+mn-lt"/>
              <a:ea typeface="Calibri" panose="020F0502020204030204" pitchFamily="34" charset="0"/>
            </a:endParaRPr>
          </a:p>
          <a:p>
            <a:pPr marL="285750" marR="0" indent="-285750" algn="just">
              <a:lnSpc>
                <a:spcPct val="115000"/>
              </a:lnSpc>
              <a:spcBef>
                <a:spcPts val="0"/>
              </a:spcBef>
              <a:spcAft>
                <a:spcPts val="0"/>
              </a:spcAft>
            </a:pPr>
            <a:r>
              <a:rPr lang="en-US" dirty="0">
                <a:effectLst/>
                <a:latin typeface="+mn-lt"/>
                <a:ea typeface="Times New Roman" panose="02020603050405020304" pitchFamily="18" charset="0"/>
              </a:rPr>
              <a:t>Linn MC, Palmer E, </a:t>
            </a:r>
            <a:r>
              <a:rPr lang="en-US" dirty="0" err="1">
                <a:effectLst/>
                <a:latin typeface="+mn-lt"/>
                <a:ea typeface="Times New Roman" panose="02020603050405020304" pitchFamily="18" charset="0"/>
              </a:rPr>
              <a:t>Baranger</a:t>
            </a:r>
            <a:r>
              <a:rPr lang="en-US" dirty="0">
                <a:effectLst/>
                <a:latin typeface="+mn-lt"/>
                <a:ea typeface="Times New Roman" panose="02020603050405020304" pitchFamily="18" charset="0"/>
              </a:rPr>
              <a:t> A, Gerard E, Stone E. 2015. Undergraduate research experiences: Impacts and opportunities. Science 347:1261757.</a:t>
            </a:r>
            <a:endParaRPr lang="en-US" dirty="0">
              <a:effectLst/>
              <a:latin typeface="+mn-lt"/>
              <a:ea typeface="Calibri" panose="020F0502020204030204" pitchFamily="34" charset="0"/>
            </a:endParaRPr>
          </a:p>
          <a:p>
            <a:pPr marL="285750" marR="0" indent="-285750" algn="just">
              <a:lnSpc>
                <a:spcPct val="115000"/>
              </a:lnSpc>
              <a:spcBef>
                <a:spcPts val="0"/>
              </a:spcBef>
              <a:spcAft>
                <a:spcPts val="0"/>
              </a:spcAft>
            </a:pPr>
            <a:r>
              <a:rPr lang="en-US" dirty="0" err="1">
                <a:effectLst/>
                <a:latin typeface="+mn-lt"/>
                <a:ea typeface="Times New Roman" panose="02020603050405020304" pitchFamily="18" charset="0"/>
              </a:rPr>
              <a:t>Makarevitch</a:t>
            </a:r>
            <a:r>
              <a:rPr lang="en-US" dirty="0">
                <a:effectLst/>
                <a:latin typeface="+mn-lt"/>
                <a:ea typeface="Times New Roman" panose="02020603050405020304" pitchFamily="18" charset="0"/>
              </a:rPr>
              <a:t>, I., C. Frechette, and N. </a:t>
            </a:r>
            <a:r>
              <a:rPr lang="en-US" dirty="0" err="1">
                <a:effectLst/>
                <a:latin typeface="+mn-lt"/>
                <a:ea typeface="Times New Roman" panose="02020603050405020304" pitchFamily="18" charset="0"/>
              </a:rPr>
              <a:t>Wiatros</a:t>
            </a:r>
            <a:r>
              <a:rPr lang="en-US" dirty="0">
                <a:effectLst/>
                <a:latin typeface="+mn-lt"/>
                <a:ea typeface="Times New Roman" panose="02020603050405020304" pitchFamily="18" charset="0"/>
              </a:rPr>
              <a:t>. 2015.  Authentic research experience and “big data” analysis in the classroom: maize responses to abiotic stress.  CBE Life Sciences Education 14: 1-12.  </a:t>
            </a:r>
            <a:endParaRPr lang="en-US" dirty="0">
              <a:effectLst/>
              <a:latin typeface="+mn-lt"/>
              <a:ea typeface="Calibri" panose="020F0502020204030204" pitchFamily="34" charset="0"/>
            </a:endParaRPr>
          </a:p>
          <a:p>
            <a:pPr marL="285750" marR="0" indent="-285750" algn="just">
              <a:lnSpc>
                <a:spcPct val="115000"/>
              </a:lnSpc>
              <a:spcBef>
                <a:spcPts val="0"/>
              </a:spcBef>
              <a:spcAft>
                <a:spcPts val="0"/>
              </a:spcAft>
            </a:pPr>
            <a:r>
              <a:rPr lang="en-US" dirty="0">
                <a:effectLst/>
                <a:latin typeface="+mn-lt"/>
                <a:ea typeface="Times New Roman" panose="02020603050405020304" pitchFamily="18" charset="0"/>
              </a:rPr>
              <a:t>Staub, N. L., M. Poxleitner, A. </a:t>
            </a:r>
            <a:r>
              <a:rPr lang="en-US" dirty="0" err="1">
                <a:effectLst/>
                <a:latin typeface="+mn-lt"/>
                <a:ea typeface="Times New Roman" panose="02020603050405020304" pitchFamily="18" charset="0"/>
              </a:rPr>
              <a:t>Braley</a:t>
            </a:r>
            <a:r>
              <a:rPr lang="en-US" dirty="0">
                <a:effectLst/>
                <a:latin typeface="+mn-lt"/>
                <a:ea typeface="Times New Roman" panose="02020603050405020304" pitchFamily="18" charset="0"/>
              </a:rPr>
              <a:t>, H. Smith-Flores, C. M. Pribbenow, L. Jaworski, D. </a:t>
            </a:r>
            <a:r>
              <a:rPr lang="en-US" dirty="0" err="1">
                <a:effectLst/>
                <a:latin typeface="+mn-lt"/>
                <a:ea typeface="Times New Roman" panose="02020603050405020304" pitchFamily="18" charset="0"/>
              </a:rPr>
              <a:t>Lopatto</a:t>
            </a:r>
            <a:r>
              <a:rPr lang="en-US" dirty="0">
                <a:effectLst/>
                <a:latin typeface="+mn-lt"/>
                <a:ea typeface="Times New Roman" panose="02020603050405020304" pitchFamily="18" charset="0"/>
              </a:rPr>
              <a:t>, and K. R. Anders.  2016.  Scaling Up: adapting a phage-hunting course to increase participation of first-year students in research.  CBE Life Sciences Education 15: 1-11.</a:t>
            </a:r>
            <a:endParaRPr lang="en-US" dirty="0">
              <a:latin typeface="+mn-lt"/>
            </a:endParaRPr>
          </a:p>
        </p:txBody>
      </p:sp>
      <p:cxnSp>
        <p:nvCxnSpPr>
          <p:cNvPr id="44" name="Straight Connector 43">
            <a:extLst>
              <a:ext uri="{FF2B5EF4-FFF2-40B4-BE49-F238E27FC236}">
                <a16:creationId xmlns:a16="http://schemas.microsoft.com/office/drawing/2014/main" id="{5FD97436-7821-4DBB-AFE5-EEAE97D6D637}"/>
              </a:ext>
            </a:extLst>
          </p:cNvPr>
          <p:cNvCxnSpPr/>
          <p:nvPr/>
        </p:nvCxnSpPr>
        <p:spPr>
          <a:xfrm>
            <a:off x="30602638" y="22113416"/>
            <a:ext cx="8516013"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0A5C117B-249F-46F1-81E9-35148225A5FE}"/>
              </a:ext>
            </a:extLst>
          </p:cNvPr>
          <p:cNvSpPr txBox="1"/>
          <p:nvPr/>
        </p:nvSpPr>
        <p:spPr>
          <a:xfrm>
            <a:off x="10946316" y="4979317"/>
            <a:ext cx="18703072" cy="6227346"/>
          </a:xfrm>
          <a:prstGeom prst="rect">
            <a:avLst/>
          </a:prstGeom>
          <a:noFill/>
        </p:spPr>
        <p:txBody>
          <a:bodyPr wrap="square" rtlCol="0">
            <a:spAutoFit/>
          </a:bodyPr>
          <a:lstStyle/>
          <a:p>
            <a:pPr marL="0" marR="0">
              <a:lnSpc>
                <a:spcPct val="115000"/>
              </a:lnSpc>
              <a:spcBef>
                <a:spcPts val="0"/>
              </a:spcBef>
              <a:spcAft>
                <a:spcPts val="1000"/>
              </a:spcAft>
              <a:tabLst>
                <a:tab pos="2857500" algn="l"/>
              </a:tabLst>
            </a:pPr>
            <a:r>
              <a:rPr lang="en-US" sz="3200" b="1" dirty="0">
                <a:effectLst/>
                <a:latin typeface="+mn-lt"/>
                <a:ea typeface="Times New Roman" panose="02020603050405020304" pitchFamily="18" charset="0"/>
              </a:rPr>
              <a:t>Objectives</a:t>
            </a:r>
            <a:endParaRPr lang="en-US" sz="3200" dirty="0">
              <a:effectLst/>
              <a:latin typeface="+mn-lt"/>
              <a:ea typeface="Calibri" panose="020F0502020204030204" pitchFamily="34" charset="0"/>
            </a:endParaRPr>
          </a:p>
          <a:p>
            <a:pPr marL="0" marR="0">
              <a:lnSpc>
                <a:spcPct val="115000"/>
              </a:lnSpc>
              <a:spcBef>
                <a:spcPts val="0"/>
              </a:spcBef>
              <a:spcAft>
                <a:spcPts val="1000"/>
              </a:spcAft>
            </a:pPr>
            <a:r>
              <a:rPr lang="en-US" sz="3100" dirty="0">
                <a:effectLst/>
                <a:latin typeface="+mn-lt"/>
                <a:ea typeface="Times New Roman" panose="02020603050405020304" pitchFamily="18" charset="0"/>
              </a:rPr>
              <a:t>Students will learn: </a:t>
            </a:r>
            <a:endParaRPr lang="en-US" sz="3100" dirty="0">
              <a:effectLst/>
              <a:latin typeface="+mn-lt"/>
              <a:ea typeface="Calibri" panose="020F0502020204030204" pitchFamily="34" charset="0"/>
            </a:endParaRPr>
          </a:p>
          <a:p>
            <a:pPr marL="342900" marR="0" lvl="0" indent="-342900" algn="just">
              <a:lnSpc>
                <a:spcPct val="115000"/>
              </a:lnSpc>
              <a:spcBef>
                <a:spcPts val="0"/>
              </a:spcBef>
              <a:spcAft>
                <a:spcPts val="0"/>
              </a:spcAft>
              <a:buFont typeface="Arial" panose="020B0604020202020204" pitchFamily="34" charset="0"/>
              <a:buChar char="●"/>
            </a:pPr>
            <a:r>
              <a:rPr lang="en-US" sz="3100" dirty="0">
                <a:solidFill>
                  <a:srgbClr val="000000"/>
                </a:solidFill>
                <a:effectLst/>
                <a:latin typeface="+mn-lt"/>
                <a:ea typeface="Times New Roman" panose="02020603050405020304" pitchFamily="18" charset="0"/>
                <a:cs typeface="Noto Sans Symbols"/>
              </a:rPr>
              <a:t>How the frog heart is arranged anatomically compared to mammalian hearts.</a:t>
            </a:r>
            <a:endParaRPr lang="en-US" sz="3100" dirty="0">
              <a:effectLst/>
              <a:latin typeface="+mn-lt"/>
              <a:ea typeface="Noto Sans Symbols"/>
              <a:cs typeface="Noto Sans Symbols"/>
            </a:endParaRPr>
          </a:p>
          <a:p>
            <a:pPr marL="342900" marR="0" lvl="0" indent="-342900" algn="just">
              <a:lnSpc>
                <a:spcPct val="115000"/>
              </a:lnSpc>
              <a:spcBef>
                <a:spcPts val="0"/>
              </a:spcBef>
              <a:spcAft>
                <a:spcPts val="0"/>
              </a:spcAft>
              <a:buFont typeface="Arial" panose="020B0604020202020204" pitchFamily="34" charset="0"/>
              <a:buChar char="●"/>
            </a:pPr>
            <a:r>
              <a:rPr lang="en-US" sz="3100" dirty="0">
                <a:solidFill>
                  <a:srgbClr val="000000"/>
                </a:solidFill>
                <a:effectLst/>
                <a:latin typeface="+mn-lt"/>
                <a:ea typeface="Times New Roman" panose="02020603050405020304" pitchFamily="18" charset="0"/>
                <a:cs typeface="Noto Sans Symbols"/>
              </a:rPr>
              <a:t>The general anatomy of the cardiovascular system, relevant subsystems, and practical health-related terms associated with the cardiovascular system. </a:t>
            </a:r>
            <a:endParaRPr lang="en-US" sz="3100" dirty="0">
              <a:effectLst/>
              <a:latin typeface="+mn-lt"/>
              <a:ea typeface="Noto Sans Symbols"/>
              <a:cs typeface="Noto Sans Symbols"/>
            </a:endParaRPr>
          </a:p>
          <a:p>
            <a:pPr marL="342900" marR="0" lvl="0" indent="-342900" algn="just">
              <a:lnSpc>
                <a:spcPct val="115000"/>
              </a:lnSpc>
              <a:spcBef>
                <a:spcPts val="0"/>
              </a:spcBef>
              <a:spcAft>
                <a:spcPts val="0"/>
              </a:spcAft>
              <a:buFont typeface="Arial" panose="020B0604020202020204" pitchFamily="34" charset="0"/>
              <a:buChar char="●"/>
            </a:pPr>
            <a:r>
              <a:rPr lang="en-US" sz="3100" dirty="0">
                <a:solidFill>
                  <a:srgbClr val="000000"/>
                </a:solidFill>
                <a:effectLst/>
                <a:latin typeface="+mn-lt"/>
                <a:ea typeface="Times New Roman" panose="02020603050405020304" pitchFamily="18" charset="0"/>
                <a:cs typeface="Noto Sans Symbols"/>
              </a:rPr>
              <a:t>How the heart generates electrical activity and conducts electrical activity.</a:t>
            </a:r>
            <a:endParaRPr lang="en-US" sz="3100" dirty="0">
              <a:effectLst/>
              <a:latin typeface="+mn-lt"/>
              <a:ea typeface="Noto Sans Symbols"/>
              <a:cs typeface="Noto Sans Symbols"/>
            </a:endParaRPr>
          </a:p>
          <a:p>
            <a:pPr marL="342900" marR="0" lvl="0" indent="-342900" algn="just">
              <a:lnSpc>
                <a:spcPct val="115000"/>
              </a:lnSpc>
              <a:spcBef>
                <a:spcPts val="0"/>
              </a:spcBef>
              <a:spcAft>
                <a:spcPts val="0"/>
              </a:spcAft>
              <a:buFont typeface="Arial" panose="020B0604020202020204" pitchFamily="34" charset="0"/>
              <a:buChar char="●"/>
            </a:pPr>
            <a:r>
              <a:rPr lang="en-US" sz="3100" dirty="0">
                <a:solidFill>
                  <a:srgbClr val="000000"/>
                </a:solidFill>
                <a:effectLst/>
                <a:latin typeface="+mn-lt"/>
                <a:ea typeface="Times New Roman" panose="02020603050405020304" pitchFamily="18" charset="0"/>
                <a:cs typeface="Noto Sans Symbols"/>
              </a:rPr>
              <a:t>Types of septicemia and how they arise. </a:t>
            </a:r>
            <a:endParaRPr lang="en-US" sz="3100" dirty="0">
              <a:effectLst/>
              <a:latin typeface="+mn-lt"/>
              <a:ea typeface="Noto Sans Symbols"/>
              <a:cs typeface="Noto Sans Symbols"/>
            </a:endParaRPr>
          </a:p>
          <a:p>
            <a:pPr marL="342900" marR="0" lvl="0" indent="-342900" algn="just">
              <a:lnSpc>
                <a:spcPct val="115000"/>
              </a:lnSpc>
              <a:spcBef>
                <a:spcPts val="0"/>
              </a:spcBef>
              <a:spcAft>
                <a:spcPts val="0"/>
              </a:spcAft>
              <a:buFont typeface="Arial" panose="020B0604020202020204" pitchFamily="34" charset="0"/>
              <a:buChar char="●"/>
            </a:pPr>
            <a:r>
              <a:rPr lang="en-US" sz="3100" dirty="0">
                <a:solidFill>
                  <a:srgbClr val="000000"/>
                </a:solidFill>
                <a:effectLst/>
                <a:latin typeface="+mn-lt"/>
                <a:ea typeface="Times New Roman" panose="02020603050405020304" pitchFamily="18" charset="0"/>
                <a:cs typeface="Noto Sans Symbols"/>
              </a:rPr>
              <a:t>The effects of bacterial septicemia on the physiology of the body and general immune response.</a:t>
            </a:r>
            <a:endParaRPr lang="en-US" sz="3100" dirty="0">
              <a:effectLst/>
              <a:latin typeface="+mn-lt"/>
              <a:ea typeface="Noto Sans Symbols"/>
              <a:cs typeface="Noto Sans Symbols"/>
            </a:endParaRPr>
          </a:p>
          <a:p>
            <a:pPr marL="342900" marR="0" lvl="0" indent="-342900" algn="just">
              <a:lnSpc>
                <a:spcPct val="115000"/>
              </a:lnSpc>
              <a:spcBef>
                <a:spcPts val="0"/>
              </a:spcBef>
              <a:spcAft>
                <a:spcPts val="0"/>
              </a:spcAft>
              <a:buFont typeface="Arial" panose="020B0604020202020204" pitchFamily="34" charset="0"/>
              <a:buChar char="●"/>
            </a:pPr>
            <a:r>
              <a:rPr lang="en-US" sz="3100" dirty="0">
                <a:solidFill>
                  <a:srgbClr val="000000"/>
                </a:solidFill>
                <a:effectLst/>
                <a:latin typeface="+mn-lt"/>
                <a:ea typeface="Times New Roman" panose="02020603050405020304" pitchFamily="18" charset="0"/>
                <a:cs typeface="Noto Sans Symbols"/>
              </a:rPr>
              <a:t>The potential mechanism of action of LPS on heart rate.</a:t>
            </a:r>
            <a:endParaRPr lang="en-US" sz="3100" dirty="0">
              <a:effectLst/>
              <a:latin typeface="+mn-lt"/>
              <a:ea typeface="Noto Sans Symbols"/>
              <a:cs typeface="Noto Sans Symbols"/>
            </a:endParaRPr>
          </a:p>
          <a:p>
            <a:pPr marL="342900" marR="0" lvl="0" indent="-342900" algn="just">
              <a:lnSpc>
                <a:spcPct val="115000"/>
              </a:lnSpc>
              <a:spcBef>
                <a:spcPts val="0"/>
              </a:spcBef>
              <a:spcAft>
                <a:spcPts val="0"/>
              </a:spcAft>
              <a:buFont typeface="Arial" panose="020B0604020202020204" pitchFamily="34" charset="0"/>
              <a:buChar char="●"/>
            </a:pPr>
            <a:r>
              <a:rPr lang="en-US" sz="3100" dirty="0">
                <a:solidFill>
                  <a:srgbClr val="000000"/>
                </a:solidFill>
                <a:effectLst/>
                <a:latin typeface="+mn-lt"/>
                <a:ea typeface="Times New Roman" panose="02020603050405020304" pitchFamily="18" charset="0"/>
                <a:cs typeface="Noto Sans Symbols"/>
              </a:rPr>
              <a:t>Comparative cardiac physiology and immune response with insects and mammals.</a:t>
            </a:r>
            <a:endParaRPr lang="en-US" sz="3100" dirty="0">
              <a:effectLst/>
              <a:latin typeface="+mn-lt"/>
              <a:ea typeface="Noto Sans Symbols"/>
              <a:cs typeface="Noto Sans Symbols"/>
            </a:endParaRPr>
          </a:p>
          <a:p>
            <a:endParaRPr lang="en-US" dirty="0"/>
          </a:p>
        </p:txBody>
      </p:sp>
      <p:sp>
        <p:nvSpPr>
          <p:cNvPr id="11" name="TextBox 10">
            <a:extLst>
              <a:ext uri="{FF2B5EF4-FFF2-40B4-BE49-F238E27FC236}">
                <a16:creationId xmlns:a16="http://schemas.microsoft.com/office/drawing/2014/main" id="{FFE1C3F6-B13F-4C59-A249-A8831BE78E8E}"/>
              </a:ext>
            </a:extLst>
          </p:cNvPr>
          <p:cNvSpPr txBox="1"/>
          <p:nvPr/>
        </p:nvSpPr>
        <p:spPr>
          <a:xfrm>
            <a:off x="10738249" y="11900875"/>
            <a:ext cx="18469045" cy="9704580"/>
          </a:xfrm>
          <a:prstGeom prst="rect">
            <a:avLst/>
          </a:prstGeom>
          <a:noFill/>
        </p:spPr>
        <p:txBody>
          <a:bodyPr wrap="square" rtlCol="0">
            <a:spAutoFit/>
          </a:bodyPr>
          <a:lstStyle/>
          <a:p>
            <a:pPr marL="0" marR="0" indent="457200" algn="just">
              <a:lnSpc>
                <a:spcPct val="115000"/>
              </a:lnSpc>
              <a:spcBef>
                <a:spcPts val="0"/>
              </a:spcBef>
              <a:spcAft>
                <a:spcPts val="1000"/>
              </a:spcAft>
            </a:pPr>
            <a:r>
              <a:rPr lang="en-US" sz="1800" dirty="0">
                <a:solidFill>
                  <a:srgbClr val="000000"/>
                </a:solidFill>
                <a:effectLst/>
                <a:latin typeface="Times New Roman" panose="02020603050405020304" pitchFamily="18" charset="0"/>
                <a:ea typeface="Times New Roman" panose="02020603050405020304" pitchFamily="18" charset="0"/>
              </a:rPr>
              <a:t>This module is divided into two main experimental procedures. One involves examining the effect of exposure to LPS on frog heats to determine if there is an acute effect on the heart rate. The second and more challenging activity is to determine if there is any effect by LPS exposure on the heart rate in larval </a:t>
            </a:r>
            <a:r>
              <a:rPr lang="en-US" sz="1800" i="1" dirty="0">
                <a:solidFill>
                  <a:srgbClr val="000000"/>
                </a:solidFill>
                <a:effectLst/>
                <a:latin typeface="Times New Roman" panose="02020603050405020304" pitchFamily="18" charset="0"/>
                <a:ea typeface="Times New Roman" panose="02020603050405020304" pitchFamily="18" charset="0"/>
              </a:rPr>
              <a:t>Drosophila</a:t>
            </a:r>
            <a:r>
              <a:rPr lang="en-US" sz="1800" dirty="0">
                <a:solidFill>
                  <a:srgbClr val="000000"/>
                </a:solidFill>
                <a:effectLst/>
                <a:latin typeface="Times New Roman" panose="02020603050405020304" pitchFamily="18" charset="0"/>
                <a:ea typeface="Times New Roman" panose="02020603050405020304" pitchFamily="18" charset="0"/>
              </a:rPr>
              <a:t>. The experimental exercises will be conducted following the protocol below. After the experimentation is completed, then the two lesson assignments can be completed and turned in along with the laboratory report.</a:t>
            </a:r>
            <a:endParaRPr lang="en-US" sz="1800" dirty="0">
              <a:effectLst/>
              <a:latin typeface="Calibri" panose="020F0502020204030204" pitchFamily="34" charset="0"/>
              <a:ea typeface="Calibri" panose="020F0502020204030204" pitchFamily="34" charset="0"/>
            </a:endParaRPr>
          </a:p>
          <a:p>
            <a:pPr marL="0" marR="0">
              <a:lnSpc>
                <a:spcPct val="107000"/>
              </a:lnSpc>
              <a:spcBef>
                <a:spcPts val="0"/>
              </a:spcBef>
              <a:spcAft>
                <a:spcPts val="800"/>
              </a:spcAft>
            </a:pPr>
            <a:r>
              <a:rPr lang="en-US" sz="1800" b="1" dirty="0">
                <a:effectLst/>
                <a:latin typeface="Times New Roman" panose="02020603050405020304" pitchFamily="18" charset="0"/>
                <a:ea typeface="Times New Roman" panose="02020603050405020304" pitchFamily="18" charset="0"/>
              </a:rPr>
              <a:t>Take home assignments to be turned in:</a:t>
            </a:r>
            <a:endParaRPr lang="en-US" sz="1800" dirty="0">
              <a:effectLst/>
              <a:latin typeface="Calibri" panose="020F0502020204030204" pitchFamily="34" charset="0"/>
              <a:ea typeface="Calibri" panose="020F0502020204030204" pitchFamily="34" charset="0"/>
            </a:endParaRPr>
          </a:p>
          <a:p>
            <a:pPr marL="0" marR="0">
              <a:lnSpc>
                <a:spcPct val="115000"/>
              </a:lnSpc>
              <a:spcBef>
                <a:spcPts val="0"/>
              </a:spcBef>
              <a:spcAft>
                <a:spcPts val="1000"/>
              </a:spcAft>
            </a:pPr>
            <a:r>
              <a:rPr lang="en-US" sz="1800" b="1" u="sng" dirty="0">
                <a:effectLst/>
                <a:latin typeface="Times New Roman" panose="02020603050405020304" pitchFamily="18" charset="0"/>
                <a:ea typeface="Times New Roman" panose="02020603050405020304" pitchFamily="18" charset="0"/>
              </a:rPr>
              <a:t>Lesson 1: frog and human</a:t>
            </a:r>
            <a:endParaRPr lang="en-US" sz="1800" dirty="0">
              <a:effectLst/>
              <a:latin typeface="Calibri" panose="020F0502020204030204" pitchFamily="34" charset="0"/>
              <a:ea typeface="Calibri" panose="020F0502020204030204" pitchFamily="34" charset="0"/>
            </a:endParaRPr>
          </a:p>
          <a:p>
            <a:pPr marL="0" marR="0" algn="just">
              <a:lnSpc>
                <a:spcPct val="115000"/>
              </a:lnSpc>
              <a:spcBef>
                <a:spcPts val="0"/>
              </a:spcBef>
              <a:spcAft>
                <a:spcPts val="1000"/>
              </a:spcAft>
            </a:pPr>
            <a:r>
              <a:rPr lang="en-US" sz="1800" dirty="0">
                <a:effectLst/>
                <a:latin typeface="Times New Roman" panose="02020603050405020304" pitchFamily="18" charset="0"/>
                <a:ea typeface="Times New Roman" panose="02020603050405020304" pitchFamily="18" charset="0"/>
              </a:rPr>
              <a:t>1. Draw the 3 chambered frog heart.</a:t>
            </a:r>
            <a:endParaRPr lang="en-US" sz="1800" dirty="0">
              <a:effectLst/>
              <a:latin typeface="Calibri" panose="020F0502020204030204" pitchFamily="34" charset="0"/>
              <a:ea typeface="Calibri" panose="020F0502020204030204" pitchFamily="34" charset="0"/>
            </a:endParaRPr>
          </a:p>
          <a:p>
            <a:pPr marL="0" marR="0" algn="just">
              <a:lnSpc>
                <a:spcPct val="115000"/>
              </a:lnSpc>
              <a:spcBef>
                <a:spcPts val="0"/>
              </a:spcBef>
              <a:spcAft>
                <a:spcPts val="1000"/>
              </a:spcAft>
            </a:pPr>
            <a:r>
              <a:rPr lang="en-US" sz="1800" dirty="0">
                <a:effectLst/>
                <a:latin typeface="Times New Roman" panose="02020603050405020304" pitchFamily="18" charset="0"/>
                <a:ea typeface="Times New Roman" panose="02020603050405020304" pitchFamily="18" charset="0"/>
              </a:rPr>
              <a:t>2. Draw the 4 chambered mammalian heart.</a:t>
            </a:r>
            <a:endParaRPr lang="en-US" sz="1800" dirty="0">
              <a:effectLst/>
              <a:latin typeface="Calibri" panose="020F0502020204030204" pitchFamily="34" charset="0"/>
              <a:ea typeface="Calibri" panose="020F0502020204030204" pitchFamily="34" charset="0"/>
            </a:endParaRPr>
          </a:p>
          <a:p>
            <a:pPr marL="0" marR="0" algn="just">
              <a:lnSpc>
                <a:spcPct val="115000"/>
              </a:lnSpc>
              <a:spcBef>
                <a:spcPts val="0"/>
              </a:spcBef>
              <a:spcAft>
                <a:spcPts val="1000"/>
              </a:spcAft>
            </a:pPr>
            <a:r>
              <a:rPr lang="en-US" sz="1800" dirty="0">
                <a:effectLst/>
                <a:latin typeface="Times New Roman" panose="02020603050405020304" pitchFamily="18" charset="0"/>
                <a:ea typeface="Times New Roman" panose="02020603050405020304" pitchFamily="18" charset="0"/>
              </a:rPr>
              <a:t>3. On the two hearts above label the chambers, septum, and list as well as draw on the heart the components for the electrical flow.</a:t>
            </a:r>
            <a:endParaRPr lang="en-US" sz="1800" dirty="0">
              <a:effectLst/>
              <a:latin typeface="Calibri" panose="020F0502020204030204" pitchFamily="34" charset="0"/>
              <a:ea typeface="Calibri" panose="020F0502020204030204" pitchFamily="34" charset="0"/>
            </a:endParaRPr>
          </a:p>
          <a:p>
            <a:pPr marL="0" marR="0" algn="just">
              <a:lnSpc>
                <a:spcPct val="115000"/>
              </a:lnSpc>
              <a:spcBef>
                <a:spcPts val="0"/>
              </a:spcBef>
              <a:spcAft>
                <a:spcPts val="1000"/>
              </a:spcAft>
            </a:pPr>
            <a:r>
              <a:rPr lang="en-US" sz="1800" dirty="0">
                <a:effectLst/>
                <a:latin typeface="Times New Roman" panose="02020603050405020304" pitchFamily="18" charset="0"/>
                <a:ea typeface="Times New Roman" panose="02020603050405020304" pitchFamily="18" charset="0"/>
              </a:rPr>
              <a:t>4. On the mammalian heart diagram, list out the average pacemaker rate for the various regions independent of each other.</a:t>
            </a:r>
            <a:endParaRPr lang="en-US" sz="1800" dirty="0">
              <a:effectLst/>
              <a:latin typeface="Calibri" panose="020F0502020204030204" pitchFamily="34" charset="0"/>
              <a:ea typeface="Calibri" panose="020F0502020204030204" pitchFamily="34" charset="0"/>
            </a:endParaRPr>
          </a:p>
          <a:p>
            <a:pPr marL="0" marR="0" algn="just">
              <a:lnSpc>
                <a:spcPct val="115000"/>
              </a:lnSpc>
              <a:spcBef>
                <a:spcPts val="0"/>
              </a:spcBef>
              <a:spcAft>
                <a:spcPts val="1000"/>
              </a:spcAft>
            </a:pPr>
            <a:r>
              <a:rPr lang="en-US" sz="1800" dirty="0">
                <a:effectLst/>
                <a:latin typeface="Times New Roman" panose="02020603050405020304" pitchFamily="18" charset="0"/>
                <a:ea typeface="Times New Roman" panose="02020603050405020304" pitchFamily="18" charset="0"/>
              </a:rPr>
              <a:t>5.  Draw on the human heart where the parasympathetic and sympathetic innervation occurs and list where the neurons (part of the CNS) where the cell bodies reside.</a:t>
            </a:r>
            <a:endParaRPr lang="en-US" sz="1800" dirty="0">
              <a:effectLst/>
              <a:latin typeface="Calibri" panose="020F0502020204030204" pitchFamily="34" charset="0"/>
              <a:ea typeface="Calibri" panose="020F0502020204030204" pitchFamily="34" charset="0"/>
            </a:endParaRPr>
          </a:p>
          <a:p>
            <a:pPr marL="0" marR="0" algn="just">
              <a:lnSpc>
                <a:spcPct val="115000"/>
              </a:lnSpc>
              <a:spcBef>
                <a:spcPts val="0"/>
              </a:spcBef>
              <a:spcAft>
                <a:spcPts val="1000"/>
              </a:spcAft>
            </a:pPr>
            <a:r>
              <a:rPr lang="en-US" sz="1800" dirty="0">
                <a:effectLst/>
                <a:latin typeface="Times New Roman" panose="02020603050405020304" pitchFamily="18" charset="0"/>
                <a:ea typeface="Times New Roman" panose="02020603050405020304" pitchFamily="18" charset="0"/>
              </a:rPr>
              <a:t>6. Label on the frog and human heart (make new drawings) the direction of blood flow through the heart.</a:t>
            </a:r>
            <a:endParaRPr lang="en-US" sz="1800" dirty="0">
              <a:effectLst/>
              <a:latin typeface="Calibri" panose="020F0502020204030204" pitchFamily="34" charset="0"/>
              <a:ea typeface="Calibri" panose="020F0502020204030204" pitchFamily="34" charset="0"/>
            </a:endParaRPr>
          </a:p>
          <a:p>
            <a:pPr marL="0" marR="0" algn="just">
              <a:lnSpc>
                <a:spcPct val="115000"/>
              </a:lnSpc>
              <a:spcBef>
                <a:spcPts val="0"/>
              </a:spcBef>
              <a:spcAft>
                <a:spcPts val="1000"/>
              </a:spcAft>
            </a:pPr>
            <a:r>
              <a:rPr lang="en-US" sz="1800" dirty="0">
                <a:effectLst/>
                <a:latin typeface="Times New Roman" panose="02020603050405020304" pitchFamily="18" charset="0"/>
                <a:ea typeface="Times New Roman" panose="02020603050405020304" pitchFamily="18" charset="0"/>
              </a:rPr>
              <a:t>7. Diagram what is assumed to be the ionic regulation of a pacemaker cell in the mammalian heart.</a:t>
            </a:r>
            <a:endParaRPr lang="en-US" sz="1800" dirty="0">
              <a:effectLst/>
              <a:latin typeface="Calibri" panose="020F0502020204030204" pitchFamily="34" charset="0"/>
              <a:ea typeface="Calibri" panose="020F0502020204030204" pitchFamily="34" charset="0"/>
            </a:endParaRPr>
          </a:p>
          <a:p>
            <a:pPr marL="0" marR="0" algn="just">
              <a:lnSpc>
                <a:spcPct val="115000"/>
              </a:lnSpc>
              <a:spcBef>
                <a:spcPts val="0"/>
              </a:spcBef>
              <a:spcAft>
                <a:spcPts val="1000"/>
              </a:spcAft>
            </a:pPr>
            <a:r>
              <a:rPr lang="en-US" sz="1800" dirty="0">
                <a:effectLst/>
                <a:latin typeface="Times New Roman" panose="02020603050405020304" pitchFamily="18" charset="0"/>
                <a:ea typeface="Times New Roman" panose="02020603050405020304" pitchFamily="18" charset="0"/>
              </a:rPr>
              <a:t>8. Diagram the cellular process for cardiac muscle contraction beginning with electrical depolarization of the cell.</a:t>
            </a:r>
            <a:endParaRPr lang="en-US" sz="1800" dirty="0">
              <a:effectLst/>
              <a:latin typeface="Calibri" panose="020F0502020204030204" pitchFamily="34" charset="0"/>
              <a:ea typeface="Calibri" panose="020F0502020204030204" pitchFamily="34" charset="0"/>
            </a:endParaRPr>
          </a:p>
          <a:p>
            <a:pPr marL="0" marR="0" algn="just">
              <a:lnSpc>
                <a:spcPct val="115000"/>
              </a:lnSpc>
              <a:spcBef>
                <a:spcPts val="0"/>
              </a:spcBef>
              <a:spcAft>
                <a:spcPts val="1000"/>
              </a:spcAft>
            </a:pPr>
            <a:r>
              <a:rPr lang="en-US" sz="1800" dirty="0">
                <a:effectLst/>
                <a:latin typeface="Times New Roman" panose="02020603050405020304" pitchFamily="18" charset="0"/>
                <a:ea typeface="Times New Roman" panose="02020603050405020304" pitchFamily="18" charset="0"/>
              </a:rPr>
              <a:t>9. What is known to date in how mechanistically LPS might be directly altering the heartbeat?</a:t>
            </a:r>
            <a:endParaRPr lang="en-US" sz="1800" dirty="0">
              <a:effectLst/>
              <a:latin typeface="Calibri" panose="020F0502020204030204" pitchFamily="34" charset="0"/>
              <a:ea typeface="Calibri" panose="020F0502020204030204" pitchFamily="34" charset="0"/>
            </a:endParaRPr>
          </a:p>
          <a:p>
            <a:pPr marL="0" marR="0" algn="just">
              <a:lnSpc>
                <a:spcPct val="115000"/>
              </a:lnSpc>
              <a:spcBef>
                <a:spcPts val="0"/>
              </a:spcBef>
              <a:spcAft>
                <a:spcPts val="1000"/>
              </a:spcAft>
            </a:pPr>
            <a:r>
              <a:rPr lang="en-US" sz="1800" b="1" u="sng" dirty="0">
                <a:effectLst/>
                <a:latin typeface="Times New Roman" panose="02020603050405020304" pitchFamily="18" charset="0"/>
                <a:ea typeface="Times New Roman" panose="02020603050405020304" pitchFamily="18" charset="0"/>
              </a:rPr>
              <a:t>Lesson 2: Drosophila</a:t>
            </a:r>
            <a:endParaRPr lang="en-US" sz="1800" dirty="0">
              <a:effectLst/>
              <a:latin typeface="Calibri" panose="020F0502020204030204" pitchFamily="34" charset="0"/>
              <a:ea typeface="Calibri" panose="020F0502020204030204" pitchFamily="34" charset="0"/>
            </a:endParaRPr>
          </a:p>
          <a:p>
            <a:pPr marL="0" marR="0" algn="just">
              <a:lnSpc>
                <a:spcPct val="115000"/>
              </a:lnSpc>
              <a:spcBef>
                <a:spcPts val="0"/>
              </a:spcBef>
              <a:spcAft>
                <a:spcPts val="1000"/>
              </a:spcAft>
            </a:pPr>
            <a:r>
              <a:rPr lang="en-US" sz="1800" dirty="0">
                <a:effectLst/>
                <a:latin typeface="Times New Roman" panose="02020603050405020304" pitchFamily="18" charset="0"/>
                <a:ea typeface="Times New Roman" panose="02020603050405020304" pitchFamily="18" charset="0"/>
              </a:rPr>
              <a:t>1. Draw the heart tube location within a larva of a </a:t>
            </a:r>
            <a:r>
              <a:rPr lang="en-US" sz="1800" i="1" dirty="0">
                <a:effectLst/>
                <a:latin typeface="Times New Roman" panose="02020603050405020304" pitchFamily="18" charset="0"/>
                <a:ea typeface="Times New Roman" panose="02020603050405020304" pitchFamily="18" charset="0"/>
              </a:rPr>
              <a:t>Drosophila</a:t>
            </a:r>
            <a:r>
              <a:rPr lang="en-US" sz="1800" dirty="0">
                <a:effectLst/>
                <a:latin typeface="Times New Roman" panose="02020603050405020304" pitchFamily="18" charset="0"/>
                <a:ea typeface="Times New Roman" panose="02020603050405020304" pitchFamily="18" charset="0"/>
              </a:rPr>
              <a:t>. Also, label if located on the dorsal or ventral side of the animal and associated tracheal tubes for help in locating the heart tube.</a:t>
            </a:r>
            <a:endParaRPr lang="en-US" sz="1800" dirty="0">
              <a:effectLst/>
              <a:latin typeface="Calibri" panose="020F0502020204030204" pitchFamily="34" charset="0"/>
              <a:ea typeface="Calibri" panose="020F0502020204030204" pitchFamily="34" charset="0"/>
            </a:endParaRPr>
          </a:p>
          <a:p>
            <a:pPr marL="0" marR="0" algn="just">
              <a:lnSpc>
                <a:spcPct val="115000"/>
              </a:lnSpc>
              <a:spcBef>
                <a:spcPts val="0"/>
              </a:spcBef>
              <a:spcAft>
                <a:spcPts val="1000"/>
              </a:spcAft>
            </a:pPr>
            <a:r>
              <a:rPr lang="en-US" sz="1800" dirty="0">
                <a:effectLst/>
                <a:latin typeface="Times New Roman" panose="02020603050405020304" pitchFamily="18" charset="0"/>
                <a:ea typeface="Times New Roman" panose="02020603050405020304" pitchFamily="18" charset="0"/>
              </a:rPr>
              <a:t>2. Draw where hemolymph will enter and how it flows through the heart tube, as well as the direction of flow. Label the values associated with the heart tube.</a:t>
            </a:r>
            <a:endParaRPr lang="en-US" sz="1800" dirty="0">
              <a:effectLst/>
              <a:latin typeface="Calibri" panose="020F0502020204030204" pitchFamily="34" charset="0"/>
              <a:ea typeface="Calibri" panose="020F0502020204030204" pitchFamily="34" charset="0"/>
            </a:endParaRPr>
          </a:p>
          <a:p>
            <a:pPr marL="0" marR="0" algn="just">
              <a:lnSpc>
                <a:spcPct val="115000"/>
              </a:lnSpc>
              <a:spcBef>
                <a:spcPts val="0"/>
              </a:spcBef>
              <a:spcAft>
                <a:spcPts val="1000"/>
              </a:spcAft>
            </a:pPr>
            <a:r>
              <a:rPr lang="en-US" sz="1800" dirty="0">
                <a:effectLst/>
                <a:latin typeface="Times New Roman" panose="02020603050405020304" pitchFamily="18" charset="0"/>
                <a:ea typeface="Times New Roman" panose="02020603050405020304" pitchFamily="18" charset="0"/>
              </a:rPr>
              <a:t>3. Label which part of the heart is considered the true heart as compared to the aorta of the heart tube. Label where  the hemolymph leaves the heart tube out to the body cavity.  </a:t>
            </a:r>
            <a:endParaRPr lang="en-US" sz="1800" dirty="0">
              <a:effectLst/>
              <a:latin typeface="Calibri" panose="020F0502020204030204" pitchFamily="34" charset="0"/>
              <a:ea typeface="Calibri" panose="020F0502020204030204" pitchFamily="34" charset="0"/>
            </a:endParaRPr>
          </a:p>
          <a:p>
            <a:pPr marL="0" marR="0" algn="just">
              <a:lnSpc>
                <a:spcPct val="115000"/>
              </a:lnSpc>
              <a:spcBef>
                <a:spcPts val="0"/>
              </a:spcBef>
              <a:spcAft>
                <a:spcPts val="1000"/>
              </a:spcAft>
            </a:pPr>
            <a:r>
              <a:rPr lang="en-US" sz="1800" dirty="0">
                <a:effectLst/>
                <a:latin typeface="Times New Roman" panose="02020603050405020304" pitchFamily="18" charset="0"/>
                <a:ea typeface="Times New Roman" panose="02020603050405020304" pitchFamily="18" charset="0"/>
              </a:rPr>
              <a:t>4. If the heart tube is cut between the true heart and aorta do the two parts beat at different rates? Does a human heartbeat at different rates in the atria and ventricle if the AV node conduction is blocked to the Bundle of HIS?</a:t>
            </a:r>
            <a:endParaRPr lang="en-US" sz="1800" dirty="0">
              <a:effectLst/>
              <a:latin typeface="Calibri" panose="020F0502020204030204" pitchFamily="34" charset="0"/>
              <a:ea typeface="Calibri" panose="020F0502020204030204" pitchFamily="34" charset="0"/>
            </a:endParaRPr>
          </a:p>
          <a:p>
            <a:pPr marL="0" marR="0" algn="just">
              <a:lnSpc>
                <a:spcPct val="115000"/>
              </a:lnSpc>
              <a:spcBef>
                <a:spcPts val="0"/>
              </a:spcBef>
              <a:spcAft>
                <a:spcPts val="1000"/>
              </a:spcAft>
            </a:pPr>
            <a:r>
              <a:rPr lang="en-US" sz="1800" dirty="0">
                <a:effectLst/>
                <a:latin typeface="Times New Roman" panose="02020603050405020304" pitchFamily="18" charset="0"/>
                <a:ea typeface="Times New Roman" panose="02020603050405020304" pitchFamily="18" charset="0"/>
              </a:rPr>
              <a:t>5.  In the larval heart neurally innervated? Can hormones or compounds such as serotonin alter heart rate and</a:t>
            </a:r>
            <a:r>
              <a:rPr lang="en-US" sz="1800" dirty="0">
                <a:solidFill>
                  <a:srgbClr val="FF0000"/>
                </a:solidFill>
                <a:effectLst/>
                <a:latin typeface="Times New Roman" panose="02020603050405020304" pitchFamily="18" charset="0"/>
                <a:ea typeface="Times New Roman" panose="02020603050405020304" pitchFamily="18" charset="0"/>
              </a:rPr>
              <a:t>,</a:t>
            </a:r>
            <a:r>
              <a:rPr lang="en-US" sz="1800" dirty="0">
                <a:effectLst/>
                <a:latin typeface="Times New Roman" panose="02020603050405020304" pitchFamily="18" charset="0"/>
                <a:ea typeface="Times New Roman" panose="02020603050405020304" pitchFamily="18" charset="0"/>
              </a:rPr>
              <a:t> if so</a:t>
            </a:r>
            <a:r>
              <a:rPr lang="en-US" sz="1800" dirty="0">
                <a:solidFill>
                  <a:srgbClr val="FF0000"/>
                </a:solidFill>
                <a:effectLst/>
                <a:latin typeface="Times New Roman" panose="02020603050405020304" pitchFamily="18" charset="0"/>
                <a:ea typeface="Times New Roman" panose="02020603050405020304" pitchFamily="18" charset="0"/>
              </a:rPr>
              <a:t>,</a:t>
            </a:r>
            <a:r>
              <a:rPr lang="en-US" sz="1800" dirty="0">
                <a:effectLst/>
                <a:latin typeface="Times New Roman" panose="02020603050405020304" pitchFamily="18" charset="0"/>
                <a:ea typeface="Times New Roman" panose="02020603050405020304" pitchFamily="18" charset="0"/>
              </a:rPr>
              <a:t> does it increase or decrease the rate?</a:t>
            </a:r>
            <a:endParaRPr lang="en-US" sz="1800" dirty="0">
              <a:effectLst/>
              <a:latin typeface="Calibri" panose="020F0502020204030204" pitchFamily="34" charset="0"/>
              <a:ea typeface="Calibri" panose="020F0502020204030204" pitchFamily="34" charset="0"/>
            </a:endParaRPr>
          </a:p>
          <a:p>
            <a:pPr marL="0" marR="0" algn="just">
              <a:lnSpc>
                <a:spcPct val="115000"/>
              </a:lnSpc>
              <a:spcBef>
                <a:spcPts val="0"/>
              </a:spcBef>
              <a:spcAft>
                <a:spcPts val="1000"/>
              </a:spcAft>
            </a:pPr>
            <a:r>
              <a:rPr lang="en-US" sz="1800" dirty="0">
                <a:effectLst/>
                <a:latin typeface="Times New Roman" panose="02020603050405020304" pitchFamily="18" charset="0"/>
                <a:ea typeface="Times New Roman" panose="02020603050405020304" pitchFamily="18" charset="0"/>
              </a:rPr>
              <a:t>6. Does temperature alter the heart rate in larval Drosophila? If so</a:t>
            </a:r>
            <a:r>
              <a:rPr lang="en-US" sz="1800" dirty="0">
                <a:solidFill>
                  <a:srgbClr val="FF0000"/>
                </a:solidFill>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does it increase or decrease at colder environmental temperatures?</a:t>
            </a:r>
            <a:endParaRPr lang="en-US" sz="1800" dirty="0">
              <a:effectLst/>
              <a:latin typeface="Calibri" panose="020F0502020204030204" pitchFamily="34" charset="0"/>
              <a:ea typeface="Calibri" panose="020F0502020204030204" pitchFamily="34" charset="0"/>
            </a:endParaRPr>
          </a:p>
          <a:p>
            <a:endParaRPr lang="en-US" dirty="0"/>
          </a:p>
        </p:txBody>
      </p:sp>
      <p:sp>
        <p:nvSpPr>
          <p:cNvPr id="12" name="TextBox 11">
            <a:extLst>
              <a:ext uri="{FF2B5EF4-FFF2-40B4-BE49-F238E27FC236}">
                <a16:creationId xmlns:a16="http://schemas.microsoft.com/office/drawing/2014/main" id="{7B49B59D-D914-4136-BD7D-657267851B70}"/>
              </a:ext>
            </a:extLst>
          </p:cNvPr>
          <p:cNvSpPr txBox="1"/>
          <p:nvPr/>
        </p:nvSpPr>
        <p:spPr>
          <a:xfrm>
            <a:off x="10779021" y="21486158"/>
            <a:ext cx="17744277" cy="8996309"/>
          </a:xfrm>
          <a:prstGeom prst="rect">
            <a:avLst/>
          </a:prstGeom>
          <a:noFill/>
        </p:spPr>
        <p:txBody>
          <a:bodyPr wrap="square" rtlCol="0">
            <a:spAutoFit/>
          </a:bodyPr>
          <a:lstStyle/>
          <a:p>
            <a:pPr marL="0" marR="0" algn="just">
              <a:lnSpc>
                <a:spcPct val="115000"/>
              </a:lnSpc>
              <a:spcBef>
                <a:spcPts val="0"/>
              </a:spcBef>
              <a:spcAft>
                <a:spcPts val="1000"/>
              </a:spcAft>
            </a:pPr>
            <a:r>
              <a:rPr lang="en-US" sz="2000" b="1" dirty="0">
                <a:effectLst/>
                <a:latin typeface="+mn-lt"/>
                <a:ea typeface="Times New Roman" panose="02020603050405020304" pitchFamily="18" charset="0"/>
              </a:rPr>
              <a:t>Frog heart</a:t>
            </a:r>
            <a:endParaRPr lang="en-US" sz="2000" dirty="0">
              <a:effectLst/>
              <a:latin typeface="+mn-lt"/>
              <a:ea typeface="Calibri" panose="020F0502020204030204" pitchFamily="34" charset="0"/>
            </a:endParaRPr>
          </a:p>
          <a:p>
            <a:pPr marL="0" marR="0" algn="just">
              <a:lnSpc>
                <a:spcPct val="115000"/>
              </a:lnSpc>
              <a:spcBef>
                <a:spcPts val="0"/>
              </a:spcBef>
              <a:spcAft>
                <a:spcPts val="1000"/>
              </a:spcAft>
            </a:pPr>
            <a:r>
              <a:rPr lang="en-US" sz="2000" dirty="0">
                <a:effectLst/>
                <a:latin typeface="+mn-lt"/>
                <a:ea typeface="Times New Roman" panose="02020603050405020304" pitchFamily="18" charset="0"/>
              </a:rPr>
              <a:t>The frogs will be deemed unconscious and double pithed (brain and spinal cord) by the lab staff. The frogs will be placed in a dissection dish for participants to expose the heart to compounds for recordings of the heartbeat. The general procedures for dissection to expose the heart of frogs and set up are readily obtained on the internet and various comparative physiology laboratory manuals. We are following the general procedure supplied by ADI Instruments which accompanies the software package (CHART version 8.0) used for recording the heartbeat with the purchased force transducers from ADI Instruments. The protocol supplied by ADI was modified for this particular laboratory exercise.</a:t>
            </a:r>
          </a:p>
          <a:p>
            <a:pPr marL="0" marR="0" algn="just">
              <a:lnSpc>
                <a:spcPct val="115000"/>
              </a:lnSpc>
              <a:spcBef>
                <a:spcPts val="0"/>
              </a:spcBef>
              <a:spcAft>
                <a:spcPts val="1000"/>
              </a:spcAft>
            </a:pPr>
            <a:endParaRPr lang="en-US" sz="1800" dirty="0">
              <a:latin typeface="Times New Roman" panose="02020603050405020304" pitchFamily="18" charset="0"/>
              <a:ea typeface="Times New Roman" panose="02020603050405020304" pitchFamily="18" charset="0"/>
            </a:endParaRPr>
          </a:p>
          <a:p>
            <a:pPr marL="0" marR="0" algn="just">
              <a:lnSpc>
                <a:spcPct val="115000"/>
              </a:lnSpc>
              <a:spcBef>
                <a:spcPts val="0"/>
              </a:spcBef>
              <a:spcAft>
                <a:spcPts val="1000"/>
              </a:spcAft>
            </a:pPr>
            <a:endParaRPr lang="en-US" sz="1800" dirty="0">
              <a:effectLst/>
              <a:latin typeface="Times New Roman" panose="02020603050405020304" pitchFamily="18" charset="0"/>
              <a:ea typeface="Times New Roman" panose="02020603050405020304" pitchFamily="18" charset="0"/>
            </a:endParaRPr>
          </a:p>
          <a:p>
            <a:pPr marL="0" marR="0" algn="just">
              <a:lnSpc>
                <a:spcPct val="115000"/>
              </a:lnSpc>
              <a:spcBef>
                <a:spcPts val="0"/>
              </a:spcBef>
              <a:spcAft>
                <a:spcPts val="1000"/>
              </a:spcAft>
            </a:pPr>
            <a:endParaRPr lang="en-US" sz="1800" dirty="0">
              <a:latin typeface="Times New Roman" panose="02020603050405020304" pitchFamily="18" charset="0"/>
              <a:ea typeface="Times New Roman" panose="02020603050405020304" pitchFamily="18" charset="0"/>
            </a:endParaRPr>
          </a:p>
          <a:p>
            <a:pPr marL="0" marR="0" algn="just">
              <a:lnSpc>
                <a:spcPct val="115000"/>
              </a:lnSpc>
              <a:spcBef>
                <a:spcPts val="0"/>
              </a:spcBef>
              <a:spcAft>
                <a:spcPts val="1000"/>
              </a:spcAft>
            </a:pPr>
            <a:endParaRPr lang="en-US" sz="1800" dirty="0">
              <a:effectLst/>
              <a:latin typeface="Times New Roman" panose="02020603050405020304" pitchFamily="18" charset="0"/>
              <a:ea typeface="Times New Roman" panose="02020603050405020304" pitchFamily="18" charset="0"/>
            </a:endParaRPr>
          </a:p>
          <a:p>
            <a:pPr marL="0" marR="0" algn="just">
              <a:lnSpc>
                <a:spcPct val="115000"/>
              </a:lnSpc>
              <a:spcBef>
                <a:spcPts val="0"/>
              </a:spcBef>
              <a:spcAft>
                <a:spcPts val="1000"/>
              </a:spcAft>
            </a:pPr>
            <a:endParaRPr lang="en-US" sz="1800" dirty="0">
              <a:effectLst/>
              <a:latin typeface="Times New Roman" panose="02020603050405020304" pitchFamily="18" charset="0"/>
              <a:ea typeface="Times New Roman" panose="02020603050405020304" pitchFamily="18" charset="0"/>
            </a:endParaRPr>
          </a:p>
          <a:p>
            <a:pPr marL="0" marR="0" algn="just">
              <a:lnSpc>
                <a:spcPct val="115000"/>
              </a:lnSpc>
              <a:spcBef>
                <a:spcPts val="0"/>
              </a:spcBef>
              <a:spcAft>
                <a:spcPts val="1000"/>
              </a:spcAft>
            </a:pPr>
            <a:endParaRPr lang="en-US" sz="1800" dirty="0">
              <a:latin typeface="Times New Roman" panose="02020603050405020304" pitchFamily="18" charset="0"/>
              <a:ea typeface="Calibri" panose="020F0502020204030204" pitchFamily="34" charset="0"/>
            </a:endParaRPr>
          </a:p>
          <a:p>
            <a:pPr marL="0" marR="0" algn="just">
              <a:lnSpc>
                <a:spcPct val="115000"/>
              </a:lnSpc>
              <a:spcBef>
                <a:spcPts val="0"/>
              </a:spcBef>
              <a:spcAft>
                <a:spcPts val="0"/>
              </a:spcAft>
            </a:pPr>
            <a:r>
              <a:rPr lang="en-US" sz="2000" b="1" dirty="0">
                <a:solidFill>
                  <a:srgbClr val="000000"/>
                </a:solidFill>
                <a:effectLst/>
                <a:latin typeface="+mn-lt"/>
                <a:ea typeface="Times New Roman" panose="02020603050405020304" pitchFamily="18" charset="0"/>
              </a:rPr>
              <a:t>Larval Drosophila Heart</a:t>
            </a:r>
            <a:endParaRPr lang="en-US" sz="2000" dirty="0">
              <a:effectLst/>
              <a:latin typeface="+mn-lt"/>
              <a:ea typeface="Calibri" panose="020F0502020204030204" pitchFamily="34" charset="0"/>
            </a:endParaRPr>
          </a:p>
          <a:p>
            <a:pPr marL="0" marR="0" algn="just">
              <a:lnSpc>
                <a:spcPct val="115000"/>
              </a:lnSpc>
              <a:spcBef>
                <a:spcPts val="0"/>
              </a:spcBef>
              <a:spcAft>
                <a:spcPts val="1000"/>
              </a:spcAft>
            </a:pPr>
            <a:r>
              <a:rPr lang="en-US" sz="2000" dirty="0">
                <a:effectLst/>
                <a:latin typeface="+mn-lt"/>
                <a:ea typeface="Times New Roman" panose="02020603050405020304" pitchFamily="18" charset="0"/>
              </a:rPr>
              <a:t> </a:t>
            </a:r>
            <a:r>
              <a:rPr lang="en-US" sz="2000" dirty="0">
                <a:solidFill>
                  <a:srgbClr val="000000"/>
                </a:solidFill>
                <a:effectLst/>
                <a:latin typeface="+mn-lt"/>
                <a:ea typeface="Times New Roman" panose="02020603050405020304" pitchFamily="18" charset="0"/>
              </a:rPr>
              <a:t>The procedure to dissect and expose the heart to saline and other compounds are detailed in video format freely accessible at </a:t>
            </a:r>
            <a:r>
              <a:rPr lang="en-US" sz="2000" u="sng" dirty="0">
                <a:solidFill>
                  <a:srgbClr val="000000"/>
                </a:solidFill>
                <a:effectLst/>
                <a:latin typeface="+mn-lt"/>
                <a:ea typeface="Times New Roman" panose="02020603050405020304" pitchFamily="18" charset="0"/>
              </a:rPr>
              <a:t>http://www.jove.com/index/details.stp?id=1596</a:t>
            </a:r>
            <a:r>
              <a:rPr lang="en-US" sz="2000" dirty="0">
                <a:solidFill>
                  <a:srgbClr val="000000"/>
                </a:solidFill>
                <a:effectLst/>
                <a:latin typeface="+mn-lt"/>
                <a:ea typeface="Times New Roman" panose="02020603050405020304" pitchFamily="18" charset="0"/>
              </a:rPr>
              <a:t> </a:t>
            </a:r>
            <a:endParaRPr lang="en-US" sz="2000" dirty="0">
              <a:effectLst/>
              <a:latin typeface="+mn-lt"/>
              <a:ea typeface="Calibri" panose="020F0502020204030204" pitchFamily="34" charset="0"/>
            </a:endParaRPr>
          </a:p>
          <a:p>
            <a:pPr marR="0" algn="just">
              <a:lnSpc>
                <a:spcPct val="115000"/>
              </a:lnSpc>
              <a:spcBef>
                <a:spcPts val="0"/>
              </a:spcBef>
              <a:spcAft>
                <a:spcPts val="1000"/>
              </a:spcAft>
            </a:pPr>
            <a:r>
              <a:rPr lang="en-US" sz="2000" dirty="0">
                <a:solidFill>
                  <a:srgbClr val="000000"/>
                </a:solidFill>
                <a:effectLst/>
                <a:latin typeface="+mn-lt"/>
                <a:ea typeface="Times New Roman" panose="02020603050405020304" pitchFamily="18" charset="0"/>
              </a:rPr>
              <a:t>Small dishes with elastomer bottoms for fine insect pins can be used or, if preferable, the glass slides with magnetic tape and mounted insect pins can be used (Figure 9). These dissection dishes will be provided to the participants. Either the larvae will be opened and the heart exposed ready for visual counting of the heartbeat, or one will need to learn to dissect the larvae. </a:t>
            </a:r>
            <a:r>
              <a:rPr lang="en-US" sz="2000" i="1" dirty="0">
                <a:solidFill>
                  <a:srgbClr val="000000"/>
                </a:solidFill>
                <a:effectLst/>
                <a:latin typeface="+mn-lt"/>
                <a:ea typeface="Times New Roman" panose="02020603050405020304" pitchFamily="18" charset="0"/>
              </a:rPr>
              <a:t>Drosophila</a:t>
            </a:r>
            <a:r>
              <a:rPr lang="en-US" sz="2000" dirty="0">
                <a:solidFill>
                  <a:srgbClr val="000000"/>
                </a:solidFill>
                <a:effectLst/>
                <a:latin typeface="+mn-lt"/>
                <a:ea typeface="Times New Roman" panose="02020603050405020304" pitchFamily="18" charset="0"/>
              </a:rPr>
              <a:t> larvae can be used easily by the 3</a:t>
            </a:r>
            <a:r>
              <a:rPr lang="en-US" sz="2000" baseline="30000" dirty="0">
                <a:solidFill>
                  <a:srgbClr val="000000"/>
                </a:solidFill>
                <a:effectLst/>
                <a:latin typeface="+mn-lt"/>
                <a:ea typeface="Times New Roman" panose="02020603050405020304" pitchFamily="18" charset="0"/>
              </a:rPr>
              <a:t>rd</a:t>
            </a:r>
            <a:r>
              <a:rPr lang="en-US" sz="2000" dirty="0">
                <a:solidFill>
                  <a:srgbClr val="000000"/>
                </a:solidFill>
                <a:effectLst/>
                <a:latin typeface="+mn-lt"/>
                <a:ea typeface="Times New Roman" panose="02020603050405020304" pitchFamily="18" charset="0"/>
              </a:rPr>
              <a:t> instar or if other insect larvae are to be used, the dissections might need to be modified.</a:t>
            </a:r>
          </a:p>
          <a:p>
            <a:pPr marR="0" algn="just">
              <a:lnSpc>
                <a:spcPct val="115000"/>
              </a:lnSpc>
              <a:spcBef>
                <a:spcPts val="0"/>
              </a:spcBef>
              <a:spcAft>
                <a:spcPts val="1000"/>
              </a:spcAft>
            </a:pPr>
            <a:endParaRPr lang="en-US" sz="1800" dirty="0">
              <a:latin typeface="Times New Roman" panose="02020603050405020304" pitchFamily="18" charset="0"/>
              <a:ea typeface="Calibri" panose="020F0502020204030204" pitchFamily="34" charset="0"/>
            </a:endParaRPr>
          </a:p>
          <a:p>
            <a:pPr marL="342900" marR="0" indent="-342900" algn="just">
              <a:lnSpc>
                <a:spcPct val="115000"/>
              </a:lnSpc>
              <a:spcBef>
                <a:spcPts val="0"/>
              </a:spcBef>
              <a:spcAft>
                <a:spcPts val="1000"/>
              </a:spcAft>
              <a:buAutoNum type="arabicPeriod"/>
            </a:pPr>
            <a:endParaRPr lang="en-US" sz="1800" dirty="0">
              <a:effectLst/>
              <a:latin typeface="Calibri" panose="020F0502020204030204" pitchFamily="34" charset="0"/>
              <a:ea typeface="Calibri" panose="020F0502020204030204" pitchFamily="34" charset="0"/>
            </a:endParaRPr>
          </a:p>
          <a:p>
            <a:endParaRPr lang="en-US" dirty="0"/>
          </a:p>
        </p:txBody>
      </p:sp>
      <p:sp>
        <p:nvSpPr>
          <p:cNvPr id="13" name="Rectangle 2">
            <a:extLst>
              <a:ext uri="{FF2B5EF4-FFF2-40B4-BE49-F238E27FC236}">
                <a16:creationId xmlns:a16="http://schemas.microsoft.com/office/drawing/2014/main" id="{B4443154-BF35-4881-BFB2-EA56053B910C}"/>
              </a:ext>
            </a:extLst>
          </p:cNvPr>
          <p:cNvSpPr>
            <a:spLocks noChangeArrowheads="1"/>
          </p:cNvSpPr>
          <p:nvPr/>
        </p:nvSpPr>
        <p:spPr bwMode="auto">
          <a:xfrm>
            <a:off x="0" y="-119297"/>
            <a:ext cx="402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2049" name="image4.jpg" descr="A picture containing indoor, object, table  Description automatically generated">
            <a:extLst>
              <a:ext uri="{FF2B5EF4-FFF2-40B4-BE49-F238E27FC236}">
                <a16:creationId xmlns:a16="http://schemas.microsoft.com/office/drawing/2014/main" id="{459DAD0E-1F46-4C86-BDD4-88C0833CDAD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171692" y="29138054"/>
            <a:ext cx="3850696" cy="3018346"/>
          </a:xfrm>
          <a:prstGeom prst="rect">
            <a:avLst/>
          </a:prstGeom>
          <a:noFill/>
          <a:extLst>
            <a:ext uri="{909E8E84-426E-40DD-AFC4-6F175D3DCCD1}">
              <a14:hiddenFill xmlns:a14="http://schemas.microsoft.com/office/drawing/2010/main">
                <a:solidFill>
                  <a:srgbClr val="FFFFFF"/>
                </a:solidFill>
              </a14:hiddenFill>
            </a:ext>
          </a:extLst>
        </p:spPr>
      </p:pic>
      <p:sp>
        <p:nvSpPr>
          <p:cNvPr id="14" name="Rectangle 3">
            <a:extLst>
              <a:ext uri="{FF2B5EF4-FFF2-40B4-BE49-F238E27FC236}">
                <a16:creationId xmlns:a16="http://schemas.microsoft.com/office/drawing/2014/main" id="{1E9EB397-9F35-4A8B-A25B-DB1F81877D9B}"/>
              </a:ext>
            </a:extLst>
          </p:cNvPr>
          <p:cNvSpPr>
            <a:spLocks noChangeArrowheads="1"/>
          </p:cNvSpPr>
          <p:nvPr/>
        </p:nvSpPr>
        <p:spPr bwMode="auto">
          <a:xfrm>
            <a:off x="16382189" y="29882302"/>
            <a:ext cx="11781308"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rPr>
              <a:t>Larval Drosophila dissection dishes for exposing the heart. Glass slides with magnetic tape and mounted insect pins (A). Elastomer coated dish for fine insect pins to pin down the preparations (B). </a:t>
            </a:r>
            <a:endParaRPr kumimoji="0" lang="en-US" altLang="en-US" sz="2400" b="0" i="0" u="none" strike="noStrike" cap="none" normalizeH="0" baseline="0" dirty="0">
              <a:ln>
                <a:noFill/>
              </a:ln>
              <a:solidFill>
                <a:schemeClr val="tx1"/>
              </a:solidFill>
              <a:effectLst/>
              <a:latin typeface="Arial" panose="020B0604020202020204" pitchFamily="34" charset="0"/>
            </a:endParaRPr>
          </a:p>
        </p:txBody>
      </p:sp>
      <p:pic>
        <p:nvPicPr>
          <p:cNvPr id="48" name="image3.jpg" descr="Different types of food  Description automatically generated">
            <a:extLst>
              <a:ext uri="{FF2B5EF4-FFF2-40B4-BE49-F238E27FC236}">
                <a16:creationId xmlns:a16="http://schemas.microsoft.com/office/drawing/2014/main" id="{956F72B5-DF0E-42EA-97B4-C3F525FE9A71}"/>
              </a:ext>
            </a:extLst>
          </p:cNvPr>
          <p:cNvPicPr/>
          <p:nvPr/>
        </p:nvPicPr>
        <p:blipFill rotWithShape="1">
          <a:blip r:embed="rId6">
            <a:extLst>
              <a:ext uri="{28A0092B-C50C-407E-A947-70E740481C1C}">
                <a14:useLocalDpi xmlns:a14="http://schemas.microsoft.com/office/drawing/2010/main" val="0"/>
              </a:ext>
            </a:extLst>
          </a:blip>
          <a:srcRect t="63750"/>
          <a:stretch/>
        </p:blipFill>
        <p:spPr bwMode="auto">
          <a:xfrm>
            <a:off x="10646351" y="24121691"/>
            <a:ext cx="7732210" cy="2158568"/>
          </a:xfrm>
          <a:prstGeom prst="rect">
            <a:avLst/>
          </a:prstGeom>
          <a:noFill/>
          <a:ln>
            <a:noFill/>
          </a:ln>
        </p:spPr>
      </p:pic>
      <p:sp>
        <p:nvSpPr>
          <p:cNvPr id="50" name="TextBox 49">
            <a:extLst>
              <a:ext uri="{FF2B5EF4-FFF2-40B4-BE49-F238E27FC236}">
                <a16:creationId xmlns:a16="http://schemas.microsoft.com/office/drawing/2014/main" id="{11489038-0CA3-4135-B8DD-3194F5559D7E}"/>
              </a:ext>
            </a:extLst>
          </p:cNvPr>
          <p:cNvSpPr txBox="1"/>
          <p:nvPr/>
        </p:nvSpPr>
        <p:spPr>
          <a:xfrm>
            <a:off x="17599025" y="24109322"/>
            <a:ext cx="6510336" cy="1764394"/>
          </a:xfrm>
          <a:prstGeom prst="rect">
            <a:avLst/>
          </a:prstGeom>
          <a:noFill/>
        </p:spPr>
        <p:txBody>
          <a:bodyPr wrap="square">
            <a:spAutoFit/>
          </a:bodyPr>
          <a:lstStyle/>
          <a:p>
            <a:pPr marL="0" marR="0" algn="just">
              <a:lnSpc>
                <a:spcPct val="115000"/>
              </a:lnSpc>
              <a:spcBef>
                <a:spcPts val="0"/>
              </a:spcBef>
              <a:spcAft>
                <a:spcPts val="0"/>
              </a:spcAft>
            </a:pPr>
            <a:r>
              <a:rPr lang="en-US" sz="2400" dirty="0">
                <a:solidFill>
                  <a:srgbClr val="000000"/>
                </a:solidFill>
                <a:effectLst/>
                <a:latin typeface="+mn-lt"/>
                <a:ea typeface="Times New Roman" panose="02020603050405020304" pitchFamily="18" charset="0"/>
              </a:rPr>
              <a:t>Piercing the apex with the hook as shown and slanting the frog and the dish to provide an alignment of the heart with the pull on the transducer.</a:t>
            </a:r>
            <a:endParaRPr lang="en-US" sz="2400" dirty="0">
              <a:effectLst/>
              <a:latin typeface="+mn-lt"/>
              <a:ea typeface="Calibri" panose="020F0502020204030204" pitchFamily="34" charset="0"/>
            </a:endParaRPr>
          </a:p>
        </p:txBody>
      </p:sp>
      <p:sp>
        <p:nvSpPr>
          <p:cNvPr id="17" name="TextBox 16">
            <a:extLst>
              <a:ext uri="{FF2B5EF4-FFF2-40B4-BE49-F238E27FC236}">
                <a16:creationId xmlns:a16="http://schemas.microsoft.com/office/drawing/2014/main" id="{2C5F8C91-79FE-4200-9663-7B5809D6E088}"/>
              </a:ext>
            </a:extLst>
          </p:cNvPr>
          <p:cNvSpPr txBox="1"/>
          <p:nvPr/>
        </p:nvSpPr>
        <p:spPr>
          <a:xfrm>
            <a:off x="30451721" y="22599309"/>
            <a:ext cx="8627242" cy="2431435"/>
          </a:xfrm>
          <a:prstGeom prst="rect">
            <a:avLst/>
          </a:prstGeom>
          <a:noFill/>
        </p:spPr>
        <p:txBody>
          <a:bodyPr wrap="square" rtlCol="0">
            <a:spAutoFit/>
          </a:bodyPr>
          <a:lstStyle/>
          <a:p>
            <a:r>
              <a:rPr lang="en-US" sz="2400" dirty="0"/>
              <a:t>Details are provided on web page:</a:t>
            </a:r>
          </a:p>
          <a:p>
            <a:r>
              <a:rPr lang="en-US" sz="2000" b="1" dirty="0">
                <a:solidFill>
                  <a:schemeClr val="accent6">
                    <a:lumMod val="60000"/>
                    <a:lumOff val="40000"/>
                  </a:schemeClr>
                </a:solidFill>
                <a:hlinkClick r:id="rId7">
                  <a:extLst>
                    <a:ext uri="{A12FA001-AC4F-418D-AE19-62706E023703}">
                      <ahyp:hlinkClr xmlns:ahyp="http://schemas.microsoft.com/office/drawing/2018/hyperlinkcolor" val="tx"/>
                    </a:ext>
                  </a:extLst>
                </a:hlinkClick>
              </a:rPr>
              <a:t>http://web.as.uky.edu/Biology/faculty/cooper/ABLE-2021/ABLE-2021-frog%20and%20Drosophila%20heart-LPS/Home-The%20effects%20of%20septicemia%20on%20cardiac%20function-%20frog%20and%20larval%20Drosophila%20models-ABLE%202021.htm</a:t>
            </a:r>
            <a:endParaRPr lang="en-US" sz="2000" b="1" dirty="0">
              <a:solidFill>
                <a:schemeClr val="accent6">
                  <a:lumMod val="60000"/>
                  <a:lumOff val="40000"/>
                </a:schemeClr>
              </a:solidFill>
            </a:endParaRPr>
          </a:p>
          <a:p>
            <a:endParaRPr lang="en-US" dirty="0"/>
          </a:p>
          <a:p>
            <a:endParaRPr lang="en-US" dirty="0"/>
          </a:p>
        </p:txBody>
      </p:sp>
    </p:spTree>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689E614B61AF204B8CB89A7EAF459EC2" ma:contentTypeVersion="12" ma:contentTypeDescription="Create a new document." ma:contentTypeScope="" ma:versionID="d015d361938b8005a20c94c3f39e9ed9">
  <xsd:schema xmlns:xsd="http://www.w3.org/2001/XMLSchema" xmlns:xs="http://www.w3.org/2001/XMLSchema" xmlns:p="http://schemas.microsoft.com/office/2006/metadata/properties" xmlns:ns3="d3b6450f-2c30-4f03-84b4-06f39c4f6ef8" xmlns:ns4="c2ce5cee-a266-4802-8c58-52e97f6e6189" targetNamespace="http://schemas.microsoft.com/office/2006/metadata/properties" ma:root="true" ma:fieldsID="2b54430ef8834c852a5d051d0be6dba7" ns3:_="" ns4:_="">
    <xsd:import namespace="d3b6450f-2c30-4f03-84b4-06f39c4f6ef8"/>
    <xsd:import namespace="c2ce5cee-a266-4802-8c58-52e97f6e6189"/>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MediaServiceDateTaken" minOccurs="0"/>
                <xsd:element ref="ns3:MediaServiceAutoTags" minOccurs="0"/>
                <xsd:element ref="ns3:MediaServiceGenerationTime" minOccurs="0"/>
                <xsd:element ref="ns3:MediaServiceEventHashCode"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3b6450f-2c30-4f03-84b4-06f39c4f6ef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AutoTags" ma:index="16" nillable="true" ma:displayName="Tags" ma:internalName="MediaServiceAutoTags"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2ce5cee-a266-4802-8c58-52e97f6e6189"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694CBAD-AF74-4997-8FC4-118460624661}">
  <ds:schemaRefs>
    <ds:schemaRef ds:uri="http://schemas.microsoft.com/sharepoint/v3/contenttype/forms"/>
  </ds:schemaRefs>
</ds:datastoreItem>
</file>

<file path=customXml/itemProps2.xml><?xml version="1.0" encoding="utf-8"?>
<ds:datastoreItem xmlns:ds="http://schemas.openxmlformats.org/officeDocument/2006/customXml" ds:itemID="{214E4755-7D1F-4011-9E8C-0866498044C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3b6450f-2c30-4f03-84b4-06f39c4f6ef8"/>
    <ds:schemaRef ds:uri="c2ce5cee-a266-4802-8c58-52e97f6e618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2A1326B-67DD-48E4-B949-C127574E70C5}">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212</TotalTime>
  <Words>2452</Words>
  <Application>Microsoft Office PowerPoint</Application>
  <PresentationFormat>Custom</PresentationFormat>
  <Paragraphs>73</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Default Design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Robin</dc:creator>
  <cp:lastModifiedBy>robin cooper</cp:lastModifiedBy>
  <cp:revision>33</cp:revision>
  <dcterms:modified xsi:type="dcterms:W3CDTF">2021-05-17T11:27:55Z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0x010100689E614B61AF204B8CB89A7EAF459EC2</vt:lpwstr>
  </property>
</Properties>
</file>